
<file path=[Content_Types].xml><?xml version="1.0" encoding="utf-8"?>
<Types xmlns="http://schemas.openxmlformats.org/package/2006/content-types">
  <Override PartName="/ppt/slides/slide47.xml" ContentType="application/vnd.openxmlformats-officedocument.presentationml.slide+xml"/>
  <Override PartName="/ppt/slides/slide58.xml" ContentType="application/vnd.openxmlformats-officedocument.presentationml.slide+xml"/>
  <Override PartName="/ppt/slides/slide94.xml" ContentType="application/vnd.openxmlformats-officedocument.presentationml.slide+xml"/>
  <Override PartName="/ppt/slides/slide142.xml" ContentType="application/vnd.openxmlformats-officedocument.presentationml.slide+xml"/>
  <Override PartName="/ppt/notesSlides/notesSlide2.xml" ContentType="application/vnd.openxmlformats-officedocument.presentationml.notesSlide+xml"/>
  <Override PartName="/ppt/notesSlides/notesSlide105.xml" ContentType="application/vnd.openxmlformats-officedocument.presentationml.notesSlide+xml"/>
  <Override PartName="/ppt/slides/slide36.xml" ContentType="application/vnd.openxmlformats-officedocument.presentationml.slide+xml"/>
  <Override PartName="/ppt/slides/slide83.xml" ContentType="application/vnd.openxmlformats-officedocument.presentationml.slide+xml"/>
  <Override PartName="/ppt/slides/slide120.xml" ContentType="application/vnd.openxmlformats-officedocument.presentationml.slide+xml"/>
  <Override PartName="/ppt/slides/slide131.xml" ContentType="application/vnd.openxmlformats-officedocument.presentationml.slide+xml"/>
  <Override PartName="/ppt/notesSlides/notesSlide38.xml" ContentType="application/vnd.openxmlformats-officedocument.presentationml.notesSlide+xml"/>
  <Override PartName="/ppt/notesSlides/notesSlide49.xml" ContentType="application/vnd.openxmlformats-officedocument.presentationml.notesSlide+xml"/>
  <Override PartName="/ppt/notesSlides/notesSlide85.xml" ContentType="application/vnd.openxmlformats-officedocument.presentationml.notesSlide+xml"/>
  <Override PartName="/ppt/notesSlides/notesSlide96.xml" ContentType="application/vnd.openxmlformats-officedocument.presentationml.notesSlide+xml"/>
  <Override PartName="/ppt/notesSlides/notesSlide130.xml" ContentType="application/vnd.openxmlformats-officedocument.presentationml.notesSlide+xml"/>
  <Override PartName="/ppt/notesSlides/notesSlide141.xml" ContentType="application/vnd.openxmlformats-officedocument.presentationml.notesSlide+xml"/>
  <Override PartName="/ppt/slides/slide25.xml" ContentType="application/vnd.openxmlformats-officedocument.presentationml.slide+xml"/>
  <Override PartName="/ppt/slides/slide72.xml" ContentType="application/vnd.openxmlformats-officedocument.presentationml.slide+xml"/>
  <Override PartName="/ppt/slideLayouts/slideLayout2.xml" ContentType="application/vnd.openxmlformats-officedocument.presentationml.slideLayout+xml"/>
  <Override PartName="/ppt/notesSlides/notesSlide27.xml" ContentType="application/vnd.openxmlformats-officedocument.presentationml.notesSlide+xml"/>
  <Override PartName="/ppt/notesSlides/notesSlide74.xml" ContentType="application/vnd.openxmlformats-officedocument.presentationml.notesSlide+xml"/>
  <Default Extension="xml" ContentType="application/xml"/>
  <Override PartName="/ppt/slides/slide14.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63.xml" ContentType="application/vnd.openxmlformats-officedocument.presentationml.notesSlide+xml"/>
  <Override PartName="/ppt/tableStyles.xml" ContentType="application/vnd.openxmlformats-officedocument.presentationml.tableStyles+xml"/>
  <Override PartName="/ppt/notesSlides/notesSlide41.xml" ContentType="application/vnd.openxmlformats-officedocument.presentationml.notesSlide+xml"/>
  <Override PartName="/ppt/notesSlides/notesSlide52.xml" ContentType="application/vnd.openxmlformats-officedocument.presentationml.notesSlide+xml"/>
  <Override PartName="/ppt/notesSlides/notesSlide30.xml" ContentType="application/vnd.openxmlformats-officedocument.presentationml.notesSlide+xml"/>
  <Override PartName="/ppt/slides/slide99.xml" ContentType="application/vnd.openxmlformats-officedocument.presentationml.slide+xml"/>
  <Override PartName="/ppt/slides/slide136.xml" ContentType="application/vnd.openxmlformats-officedocument.presentationml.slide+xml"/>
  <Override PartName="/ppt/notesSlides/notesSlide7.xml" ContentType="application/vnd.openxmlformats-officedocument.presentationml.notesSlide+xml"/>
  <Override PartName="/ppt/slides/slide77.xml" ContentType="application/vnd.openxmlformats-officedocument.presentationml.slide+xml"/>
  <Override PartName="/ppt/slides/slide88.xml" ContentType="application/vnd.openxmlformats-officedocument.presentationml.slide+xml"/>
  <Override PartName="/ppt/slides/slide125.xml" ContentType="application/vnd.openxmlformats-officedocument.presentationml.slide+xml"/>
  <Override PartName="/ppt/notesSlides/notesSlide13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66.xml" ContentType="application/vnd.openxmlformats-officedocument.presentationml.slide+xml"/>
  <Override PartName="/ppt/slides/slide103.xml" ContentType="application/vnd.openxmlformats-officedocument.presentationml.slide+xml"/>
  <Override PartName="/ppt/slides/slide114.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68.xml" ContentType="application/vnd.openxmlformats-officedocument.presentationml.notesSlide+xml"/>
  <Override PartName="/ppt/notesSlides/notesSlide79.xml" ContentType="application/vnd.openxmlformats-officedocument.presentationml.notesSlide+xml"/>
  <Override PartName="/ppt/notesSlides/notesSlide124.xml" ContentType="application/vnd.openxmlformats-officedocument.presentationml.notesSlide+xml"/>
  <Override PartName="/ppt/slides/slide55.xml" ContentType="application/vnd.openxmlformats-officedocument.presentationml.slide+xml"/>
  <Override PartName="/ppt/theme/theme2.xml" ContentType="application/vnd.openxmlformats-officedocument.theme+xml"/>
  <Override PartName="/ppt/notesSlides/notesSlide57.xml" ContentType="application/vnd.openxmlformats-officedocument.presentationml.notesSlide+xml"/>
  <Override PartName="/ppt/notesSlides/notesSlide102.xml" ContentType="application/vnd.openxmlformats-officedocument.presentationml.notesSlide+xml"/>
  <Override PartName="/ppt/notesSlides/notesSlide113.xml" ContentType="application/vnd.openxmlformats-officedocument.presentationml.notesSlide+xml"/>
  <Override PartName="/ppt/slides/slide33.xml" ContentType="application/vnd.openxmlformats-officedocument.presentationml.slide+xml"/>
  <Override PartName="/ppt/slides/slide44.xml" ContentType="application/vnd.openxmlformats-officedocument.presentationml.slide+xml"/>
  <Override PartName="/ppt/slides/slide80.xml" ContentType="application/vnd.openxmlformats-officedocument.presentationml.slide+xml"/>
  <Override PartName="/ppt/slides/slide91.xml" ContentType="application/vnd.openxmlformats-officedocument.presentationml.slide+xml"/>
  <Override PartName="/ppt/notesSlides/notesSlide46.xml" ContentType="application/vnd.openxmlformats-officedocument.presentationml.notesSlide+xml"/>
  <Override PartName="/ppt/notesSlides/notesSlide93.xml" ContentType="application/vnd.openxmlformats-officedocument.presentationml.notesSlide+xml"/>
  <Override PartName="/ppt/presentation.xml" ContentType="application/vnd.openxmlformats-officedocument.presentationml.presentation.main+xml"/>
  <Override PartName="/ppt/slides/slide22.xml" ContentType="application/vnd.openxmlformats-officedocument.presentationml.slide+xml"/>
  <Override PartName="/ppt/notesSlides/notesSlide24.xml" ContentType="application/vnd.openxmlformats-officedocument.presentationml.notesSlide+xml"/>
  <Override PartName="/ppt/notesSlides/notesSlide35.xml" ContentType="application/vnd.openxmlformats-officedocument.presentationml.notesSlide+xml"/>
  <Override PartName="/ppt/notesSlides/notesSlide71.xml" ContentType="application/vnd.openxmlformats-officedocument.presentationml.notesSlide+xml"/>
  <Override PartName="/ppt/notesSlides/notesSlide82.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notesSlides/notesSlide13.xml" ContentType="application/vnd.openxmlformats-officedocument.presentationml.notesSlide+xml"/>
  <Override PartName="/ppt/notesSlides/notesSlide60.xml" ContentType="application/vnd.openxmlformats-officedocument.presentationml.notesSlide+xml"/>
  <Override PartName="/ppt/slides/slide119.xml" ContentType="application/vnd.openxmlformats-officedocument.presentationml.slide+xml"/>
  <Override PartName="/ppt/slideLayouts/slideLayout10.xml" ContentType="application/vnd.openxmlformats-officedocument.presentationml.slideLayout+xml"/>
  <Override PartName="/ppt/notesSlides/notesSlide129.xml" ContentType="application/vnd.openxmlformats-officedocument.presentationml.notesSlide+xml"/>
  <Override PartName="/ppt/slides/slide108.xml" ContentType="application/vnd.openxmlformats-officedocument.presentationml.slide+xml"/>
  <Override PartName="/ppt/notesSlides/notesSlide118.xml" ContentType="application/vnd.openxmlformats-officedocument.presentationml.notesSlide+xml"/>
  <Override PartName="/ppt/slides/slide49.xml" ContentType="application/vnd.openxmlformats-officedocument.presentationml.slide+xml"/>
  <Override PartName="/ppt/slides/slide96.xml" ContentType="application/vnd.openxmlformats-officedocument.presentationml.slide+xml"/>
  <Override PartName="/ppt/slides/slide144.xml" ContentType="application/vnd.openxmlformats-officedocument.presentationml.slide+xml"/>
  <Override PartName="/ppt/notesSlides/notesSlide4.xml" ContentType="application/vnd.openxmlformats-officedocument.presentationml.notesSlide+xml"/>
  <Override PartName="/ppt/notesSlides/notesSlide107.xml" ContentType="application/vnd.openxmlformats-officedocument.presentationml.notesSlide+xml"/>
  <Override PartName="/ppt/slides/slide38.xml" ContentType="application/vnd.openxmlformats-officedocument.presentationml.slide+xml"/>
  <Override PartName="/ppt/slides/slide85.xml" ContentType="application/vnd.openxmlformats-officedocument.presentationml.slide+xml"/>
  <Override PartName="/ppt/slides/slide122.xml" ContentType="application/vnd.openxmlformats-officedocument.presentationml.slide+xml"/>
  <Override PartName="/ppt/slides/slide133.xml" ContentType="application/vnd.openxmlformats-officedocument.presentationml.slide+xml"/>
  <Override PartName="/ppt/notesSlides/notesSlide87.xml" ContentType="application/vnd.openxmlformats-officedocument.presentationml.notesSlide+xml"/>
  <Override PartName="/ppt/notesSlides/notesSlide98.xml" ContentType="application/vnd.openxmlformats-officedocument.presentationml.notesSlide+xml"/>
  <Override PartName="/ppt/notesSlides/notesSlide132.xml" ContentType="application/vnd.openxmlformats-officedocument.presentationml.notesSlide+xml"/>
  <Override PartName="/ppt/notesSlides/notesSlide143.xml" ContentType="application/vnd.openxmlformats-officedocument.presentationml.notesSlide+xml"/>
  <Override PartName="/ppt/slides/slide27.xml" ContentType="application/vnd.openxmlformats-officedocument.presentationml.slide+xml"/>
  <Override PartName="/ppt/slides/slide74.xml" ContentType="application/vnd.openxmlformats-officedocument.presentationml.slide+xml"/>
  <Override PartName="/ppt/slides/slide111.xml" ContentType="application/vnd.openxmlformats-officedocument.presentationml.slide+xml"/>
  <Override PartName="/ppt/slideLayouts/slideLayout4.xml" ContentType="application/vnd.openxmlformats-officedocument.presentationml.slideLayout+xml"/>
  <Override PartName="/ppt/notesSlides/notesSlide29.xml" ContentType="application/vnd.openxmlformats-officedocument.presentationml.notesSlide+xml"/>
  <Override PartName="/ppt/notesSlides/notesSlide76.xml" ContentType="application/vnd.openxmlformats-officedocument.presentationml.notesSlide+xml"/>
  <Override PartName="/ppt/notesSlides/notesSlide121.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slides/slide100.xml" ContentType="application/vnd.openxmlformats-officedocument.presentationml.slide+xml"/>
  <Override PartName="/ppt/notesSlides/notesSlide18.xml" ContentType="application/vnd.openxmlformats-officedocument.presentationml.notesSlide+xml"/>
  <Override PartName="/ppt/notesSlides/notesSlide65.xml" ContentType="application/vnd.openxmlformats-officedocument.presentationml.notesSlide+xml"/>
  <Override PartName="/ppt/notesSlides/notesSlide110.xml" ContentType="application/vnd.openxmlformats-officedocument.presentationml.notesSlide+xml"/>
  <Override PartName="/ppt/slides/slide41.xml" ContentType="application/vnd.openxmlformats-officedocument.presentationml.slide+xml"/>
  <Override PartName="/ppt/notesSlides/notesSlide43.xml" ContentType="application/vnd.openxmlformats-officedocument.presentationml.notesSlide+xml"/>
  <Override PartName="/ppt/notesSlides/notesSlide54.xml" ContentType="application/vnd.openxmlformats-officedocument.presentationml.notesSlide+xml"/>
  <Override PartName="/ppt/notesSlides/notesSlide90.xml" ContentType="application/vnd.openxmlformats-officedocument.presentationml.notesSlide+xml"/>
  <Override PartName="/ppt/slides/slide30.xml" ContentType="application/vnd.openxmlformats-officedocument.presentationml.slide+xml"/>
  <Override PartName="/ppt/notesSlides/notesSlide32.xml" ContentType="application/vnd.openxmlformats-officedocument.presentationml.notesSlide+xml"/>
  <Override PartName="/ppt/slides/slide138.xml" ContentType="application/vnd.openxmlformats-officedocument.presentationml.slide+xml"/>
  <Override PartName="/ppt/notesSlides/notesSlide9.xml" ContentType="application/vnd.openxmlformats-officedocument.presentationml.notesSlide+xml"/>
  <Override PartName="/ppt/notesSlides/notesSlide21.xml" ContentType="application/vnd.openxmlformats-officedocument.presentationml.notesSlide+xml"/>
  <Override PartName="/ppt/notesSlides/notesSlide50.xml" ContentType="application/vnd.openxmlformats-officedocument.presentationml.notesSlide+xml"/>
  <Override PartName="/ppt/slides/slide79.xml" ContentType="application/vnd.openxmlformats-officedocument.presentationml.slide+xml"/>
  <Override PartName="/ppt/slides/slide109.xml" ContentType="application/vnd.openxmlformats-officedocument.presentationml.slide+xml"/>
  <Override PartName="/ppt/slides/slide127.xml" ContentType="application/vnd.openxmlformats-officedocument.presentationml.slide+xml"/>
  <Override PartName="/ppt/slides/slide145.xml" ContentType="application/vnd.openxmlformats-officedocument.presentationml.slide+xml"/>
  <Override PartName="/ppt/notesSlides/notesSlide10.xml" ContentType="application/vnd.openxmlformats-officedocument.presentationml.notesSlide+xml"/>
  <Override PartName="/ppt/notesSlides/notesSlide108.xml" ContentType="application/vnd.openxmlformats-officedocument.presentationml.notesSlide+xml"/>
  <Override PartName="/ppt/notesSlides/notesSlide119.xml" ContentType="application/vnd.openxmlformats-officedocument.presentationml.notesSlide+xml"/>
  <Override PartName="/ppt/notesSlides/notesSlide137.xml" ContentType="application/vnd.openxmlformats-officedocument.presentationml.notesSlide+xml"/>
  <Override PartName="/ppt/slides/slide7.xml" ContentType="application/vnd.openxmlformats-officedocument.presentationml.slide+xml"/>
  <Override PartName="/ppt/slides/slide68.xml" ContentType="application/vnd.openxmlformats-officedocument.presentationml.slide+xml"/>
  <Override PartName="/ppt/slides/slide97.xml" ContentType="application/vnd.openxmlformats-officedocument.presentationml.slide+xml"/>
  <Override PartName="/ppt/slides/slide116.xml" ContentType="application/vnd.openxmlformats-officedocument.presentationml.slide+xml"/>
  <Override PartName="/ppt/slides/slide134.xml" ContentType="application/vnd.openxmlformats-officedocument.presentationml.slide+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notesSlides/notesSlide99.xml" ContentType="application/vnd.openxmlformats-officedocument.presentationml.notesSlide+xml"/>
  <Override PartName="/ppt/notesSlides/notesSlide126.xml" ContentType="application/vnd.openxmlformats-officedocument.presentationml.notesSlide+xml"/>
  <Override PartName="/ppt/notesSlides/notesSlide144.xml" ContentType="application/vnd.openxmlformats-officedocument.presentationml.notesSlide+xml"/>
  <Override PartName="/ppt/slides/slide28.xml" ContentType="application/vnd.openxmlformats-officedocument.presentationml.slide+xml"/>
  <Override PartName="/ppt/slides/slide39.xml" ContentType="application/vnd.openxmlformats-officedocument.presentationml.slide+xml"/>
  <Override PartName="/ppt/slides/slide57.xml" ContentType="application/vnd.openxmlformats-officedocument.presentationml.slide+xml"/>
  <Override PartName="/ppt/slides/slide75.xml" ContentType="application/vnd.openxmlformats-officedocument.presentationml.slide+xml"/>
  <Override PartName="/ppt/slides/slide86.xml" ContentType="application/vnd.openxmlformats-officedocument.presentationml.slide+xml"/>
  <Override PartName="/ppt/slides/slide105.xml" ContentType="application/vnd.openxmlformats-officedocument.presentationml.slide+xml"/>
  <Override PartName="/ppt/slides/slide123.xml" ContentType="application/vnd.openxmlformats-officedocument.presentationml.slide+xml"/>
  <Override PartName="/ppt/slides/slide141.xml" ContentType="application/vnd.openxmlformats-officedocument.presentationml.slide+xml"/>
  <Override PartName="/ppt/notesSlides/notesSlide1.xml" ContentType="application/vnd.openxmlformats-officedocument.presentationml.notesSlide+xml"/>
  <Override PartName="/ppt/notesSlides/notesSlide59.xml" ContentType="application/vnd.openxmlformats-officedocument.presentationml.notesSlide+xml"/>
  <Override PartName="/ppt/notesSlides/notesSlide88.xml" ContentType="application/vnd.openxmlformats-officedocument.presentationml.notesSlide+xml"/>
  <Override PartName="/ppt/notesSlides/notesSlide104.xml" ContentType="application/vnd.openxmlformats-officedocument.presentationml.notesSlide+xml"/>
  <Override PartName="/ppt/notesSlides/notesSlide115.xml" ContentType="application/vnd.openxmlformats-officedocument.presentationml.notesSlide+xml"/>
  <Override PartName="/ppt/notesSlides/notesSlide13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46.xml" ContentType="application/vnd.openxmlformats-officedocument.presentationml.slide+xml"/>
  <Override PartName="/ppt/slides/slide64.xml" ContentType="application/vnd.openxmlformats-officedocument.presentationml.slide+xml"/>
  <Override PartName="/ppt/slides/slide93.xml" ContentType="application/vnd.openxmlformats-officedocument.presentationml.slide+xml"/>
  <Override PartName="/ppt/slides/slide101.xml" ContentType="application/vnd.openxmlformats-officedocument.presentationml.slide+xml"/>
  <Override PartName="/ppt/slides/slide112.xml" ContentType="application/vnd.openxmlformats-officedocument.presentationml.slide+xml"/>
  <Override PartName="/ppt/slides/slide130.xml" ContentType="application/vnd.openxmlformats-officedocument.presentationml.slide+xml"/>
  <Override PartName="/ppt/slideLayouts/slideLayout5.xml" ContentType="application/vnd.openxmlformats-officedocument.presentationml.slideLayout+xml"/>
  <Override PartName="/ppt/notesSlides/notesSlide19.xml" ContentType="application/vnd.openxmlformats-officedocument.presentationml.notesSlide+xml"/>
  <Override PartName="/ppt/notesSlides/notesSlide48.xml" ContentType="application/vnd.openxmlformats-officedocument.presentationml.notesSlide+xml"/>
  <Override PartName="/ppt/notesSlides/notesSlide66.xml" ContentType="application/vnd.openxmlformats-officedocument.presentationml.notesSlide+xml"/>
  <Override PartName="/ppt/notesSlides/notesSlide77.xml" ContentType="application/vnd.openxmlformats-officedocument.presentationml.notesSlide+xml"/>
  <Override PartName="/ppt/notesSlides/notesSlide95.xml" ContentType="application/vnd.openxmlformats-officedocument.presentationml.notesSlide+xml"/>
  <Override PartName="/ppt/notesSlides/notesSlide122.xml" ContentType="application/vnd.openxmlformats-officedocument.presentationml.notesSlide+xml"/>
  <Override PartName="/ppt/notesSlides/notesSlide140.xml" ContentType="application/vnd.openxmlformats-officedocument.presentationml.notesSlide+xml"/>
  <Override PartName="/ppt/slides/slide24.xml" ContentType="application/vnd.openxmlformats-officedocument.presentationml.slide+xml"/>
  <Override PartName="/ppt/slides/slide35.xml" ContentType="application/vnd.openxmlformats-officedocument.presentationml.slide+xml"/>
  <Override PartName="/ppt/slides/slide53.xml" ContentType="application/vnd.openxmlformats-officedocument.presentationml.slide+xml"/>
  <Override PartName="/ppt/slides/slide71.xml" ContentType="application/vnd.openxmlformats-officedocument.presentationml.slide+xml"/>
  <Override PartName="/ppt/slides/slide82.xml" ContentType="application/vnd.openxmlformats-officedocument.presentationml.slide+xml"/>
  <Override PartName="/ppt/notesSlides/notesSlide37.xml" ContentType="application/vnd.openxmlformats-officedocument.presentationml.notesSlide+xml"/>
  <Override PartName="/ppt/notesSlides/notesSlide55.xml" ContentType="application/vnd.openxmlformats-officedocument.presentationml.notesSlide+xml"/>
  <Override PartName="/ppt/notesSlides/notesSlide84.xml" ContentType="application/vnd.openxmlformats-officedocument.presentationml.notesSlide+xml"/>
  <Override PartName="/ppt/notesSlides/notesSlide100.xml" ContentType="application/vnd.openxmlformats-officedocument.presentationml.notesSlide+xml"/>
  <Override PartName="/ppt/notesSlides/notesSlide111.xml" ContentType="application/vnd.openxmlformats-officedocument.presentationml.notesSlide+xml"/>
  <Override PartName="/ppt/slides/slide13.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6.xml" ContentType="application/vnd.openxmlformats-officedocument.presentationml.notesSlide+xml"/>
  <Override PartName="/ppt/notesSlides/notesSlide44.xml" ContentType="application/vnd.openxmlformats-officedocument.presentationml.notesSlide+xml"/>
  <Override PartName="/ppt/notesSlides/notesSlide62.xml" ContentType="application/vnd.openxmlformats-officedocument.presentationml.notesSlide+xml"/>
  <Override PartName="/ppt/notesSlides/notesSlide73.xml" ContentType="application/vnd.openxmlformats-officedocument.presentationml.notesSlide+xml"/>
  <Override PartName="/ppt/notesSlides/notesSlide91.xml" ContentType="application/vnd.openxmlformats-officedocument.presentationml.notesSlide+xml"/>
  <Override PartName="/ppt/slides/slide20.xml" ContentType="application/vnd.openxmlformats-officedocument.presentationml.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notesSlides/notesSlide51.xml" ContentType="application/vnd.openxmlformats-officedocument.presentationml.notesSlide+xml"/>
  <Override PartName="/ppt/notesSlides/notesSlide80.xml" ContentType="application/vnd.openxmlformats-officedocument.presentationml.notesSlide+xml"/>
  <Override PartName="/ppt/slides/slide139.xml" ContentType="application/vnd.openxmlformats-officedocument.presentationml.slide+xml"/>
  <Override PartName="/ppt/notesSlides/notesSlide11.xml" ContentType="application/vnd.openxmlformats-officedocument.presentationml.notesSlide+xml"/>
  <Override PartName="/ppt/notesSlides/notesSlide40.xml" ContentType="application/vnd.openxmlformats-officedocument.presentationml.notesSlide+xml"/>
  <Override PartName="/ppt/slides/slide98.xml" ContentType="application/vnd.openxmlformats-officedocument.presentationml.slide+xml"/>
  <Override PartName="/ppt/slides/slide117.xml" ContentType="application/vnd.openxmlformats-officedocument.presentationml.slide+xml"/>
  <Override PartName="/ppt/slides/slide128.xml" ContentType="application/vnd.openxmlformats-officedocument.presentationml.slide+xml"/>
  <Override PartName="/ppt/notesSlides/notesSlide6.xml" ContentType="application/vnd.openxmlformats-officedocument.presentationml.notesSlide+xml"/>
  <Override PartName="/ppt/notesSlides/notesSlide109.xml" ContentType="application/vnd.openxmlformats-officedocument.presentationml.notesSlide+xml"/>
  <Override PartName="/ppt/notesSlides/notesSlide127.xml" ContentType="application/vnd.openxmlformats-officedocument.presentationml.notesSlide+xml"/>
  <Override PartName="/ppt/notesSlides/notesSlide138.xml" ContentType="application/vnd.openxmlformats-officedocument.presentationml.notesSlide+xml"/>
  <Override PartName="/ppt/slides/slide8.xml" ContentType="application/vnd.openxmlformats-officedocument.presentationml.slide+xml"/>
  <Override PartName="/ppt/slides/slide69.xml" ContentType="application/vnd.openxmlformats-officedocument.presentationml.slide+xml"/>
  <Override PartName="/ppt/slides/slide87.xml" ContentType="application/vnd.openxmlformats-officedocument.presentationml.slide+xml"/>
  <Override PartName="/ppt/slides/slide106.xml" ContentType="application/vnd.openxmlformats-officedocument.presentationml.slide+xml"/>
  <Override PartName="/ppt/slides/slide124.xml" ContentType="application/vnd.openxmlformats-officedocument.presentationml.slide+xml"/>
  <Override PartName="/ppt/slides/slide135.xml" ContentType="application/vnd.openxmlformats-officedocument.presentationml.slide+xml"/>
  <Override PartName="/ppt/notesSlides/notesSlide89.xml" ContentType="application/vnd.openxmlformats-officedocument.presentationml.notesSlide+xml"/>
  <Override PartName="/ppt/notesSlides/notesSlide116.xml" ContentType="application/vnd.openxmlformats-officedocument.presentationml.notesSlide+xml"/>
  <Override PartName="/ppt/notesSlides/notesSlide145.xml" ContentType="application/vnd.openxmlformats-officedocument.presentationml.notesSlide+xml"/>
  <Override PartName="/ppt/slides/slide29.xml" ContentType="application/vnd.openxmlformats-officedocument.presentationml.slide+xml"/>
  <Override PartName="/ppt/slides/slide76.xml" ContentType="application/vnd.openxmlformats-officedocument.presentationml.slide+xml"/>
  <Override PartName="/ppt/slides/slide113.xml" ContentType="application/vnd.openxmlformats-officedocument.presentationml.slide+xml"/>
  <Override PartName="/ppt/notesSlides/notesSlide78.xml" ContentType="application/vnd.openxmlformats-officedocument.presentationml.notesSlide+xml"/>
  <Override PartName="/ppt/notesSlides/notesSlide123.xml" ContentType="application/vnd.openxmlformats-officedocument.presentationml.notesSlide+xml"/>
  <Override PartName="/ppt/notesSlides/notesSlide134.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s/slide102.xml" ContentType="application/vnd.openxmlformats-officedocument.presentationml.slide+xml"/>
  <Override PartName="/ppt/slideLayouts/slideLayout6.xml" ContentType="application/vnd.openxmlformats-officedocument.presentationml.slideLayout+xml"/>
  <Override PartName="/ppt/notesSlides/notesSlide67.xml" ContentType="application/vnd.openxmlformats-officedocument.presentationml.notesSlide+xml"/>
  <Override PartName="/ppt/notesSlides/notesSlide112.xml" ContentType="application/vnd.openxmlformats-officedocument.presentationml.notesSlide+xml"/>
  <Override PartName="/ppt/slides/slide43.xml" ContentType="application/vnd.openxmlformats-officedocument.presentationml.slide+xml"/>
  <Override PartName="/ppt/slides/slide90.xml" ContentType="application/vnd.openxmlformats-officedocument.presentationml.slide+xml"/>
  <Override PartName="/ppt/theme/theme1.xml" ContentType="application/vnd.openxmlformats-officedocument.theme+xml"/>
  <Override PartName="/ppt/notesSlides/notesSlide45.xml" ContentType="application/vnd.openxmlformats-officedocument.presentationml.notesSlide+xml"/>
  <Override PartName="/ppt/notesSlides/notesSlide56.xml" ContentType="application/vnd.openxmlformats-officedocument.presentationml.notesSlide+xml"/>
  <Override PartName="/ppt/notesSlides/notesSlide92.xml" ContentType="application/vnd.openxmlformats-officedocument.presentationml.notesSlide+xml"/>
  <Override PartName="/ppt/notesSlides/notesSlide101.xml" ContentType="application/vnd.openxmlformats-officedocument.presentationml.notesSlide+xml"/>
  <Override PartName="/ppt/slides/slide32.xml" ContentType="application/vnd.openxmlformats-officedocument.presentationml.slide+xml"/>
  <Override PartName="/ppt/notesSlides/notesSlide34.xml" ContentType="application/vnd.openxmlformats-officedocument.presentationml.notesSlide+xml"/>
  <Override PartName="/ppt/notesSlides/notesSlide81.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notesSlides/notesSlide23.xml" ContentType="application/vnd.openxmlformats-officedocument.presentationml.notesSlide+xml"/>
  <Override PartName="/ppt/notesSlides/notesSlide70.xml" ContentType="application/vnd.openxmlformats-officedocument.presentationml.notesSlide+xml"/>
  <Override PartName="/ppt/slides/slide129.xml" ContentType="application/vnd.openxmlformats-officedocument.presentationml.slide+xml"/>
  <Override PartName="/ppt/notesSlides/notesSlide12.xml" ContentType="application/vnd.openxmlformats-officedocument.presentationml.notesSlide+xml"/>
  <Override PartName="/ppt/notesSlides/notesSlide139.xml" ContentType="application/vnd.openxmlformats-officedocument.presentationml.notesSlide+xml"/>
  <Override PartName="/ppt/slides/slide118.xml" ContentType="application/vnd.openxmlformats-officedocument.presentationml.slide+xml"/>
  <Override PartName="/ppt/notesSlides/notesSlide128.xml" ContentType="application/vnd.openxmlformats-officedocument.presentationml.notesSlide+xml"/>
  <Override PartName="/ppt/slides/slide9.xml" ContentType="application/vnd.openxmlformats-officedocument.presentationml.slide+xml"/>
  <Override PartName="/ppt/slides/slide59.xml" ContentType="application/vnd.openxmlformats-officedocument.presentationml.slide+xml"/>
  <Override PartName="/ppt/slides/slide107.xml" ContentType="application/vnd.openxmlformats-officedocument.presentationml.slide+xml"/>
  <Override PartName="/ppt/slides/slide143.xml" ContentType="application/vnd.openxmlformats-officedocument.presentationml.slide+xml"/>
  <Override PartName="/ppt/viewProps.xml" ContentType="application/vnd.openxmlformats-officedocument.presentationml.viewProps+xml"/>
  <Override PartName="/ppt/notesSlides/notesSlide106.xml" ContentType="application/vnd.openxmlformats-officedocument.presentationml.notesSlide+xml"/>
  <Override PartName="/ppt/notesSlides/notesSlide117.xml" ContentType="application/vnd.openxmlformats-officedocument.presentationml.notesSlide+xml"/>
  <Override PartName="/ppt/slides/slide48.xml" ContentType="application/vnd.openxmlformats-officedocument.presentationml.slide+xml"/>
  <Override PartName="/ppt/slides/slide95.xml" ContentType="application/vnd.openxmlformats-officedocument.presentationml.slide+xml"/>
  <Override PartName="/ppt/slides/slide132.xml" ContentType="application/vnd.openxmlformats-officedocument.presentationml.slide+xml"/>
  <Override PartName="/ppt/notesSlides/notesSlide3.xml" ContentType="application/vnd.openxmlformats-officedocument.presentationml.notesSlide+xml"/>
  <Override PartName="/ppt/notesSlides/notesSlide97.xml" ContentType="application/vnd.openxmlformats-officedocument.presentationml.notesSlide+xml"/>
  <Override PartName="/ppt/notesSlides/notesSlide142.xml" ContentType="application/vnd.openxmlformats-officedocument.presentationml.notesSlide+xml"/>
  <Override PartName="/ppt/slides/slide26.xml" ContentType="application/vnd.openxmlformats-officedocument.presentationml.slide+xml"/>
  <Override PartName="/ppt/slides/slide37.xml" ContentType="application/vnd.openxmlformats-officedocument.presentationml.slide+xml"/>
  <Override PartName="/ppt/slides/slide73.xml" ContentType="application/vnd.openxmlformats-officedocument.presentationml.slide+xml"/>
  <Override PartName="/ppt/slides/slide84.xml" ContentType="application/vnd.openxmlformats-officedocument.presentationml.slide+xml"/>
  <Override PartName="/ppt/slides/slide121.xml" ContentType="application/vnd.openxmlformats-officedocument.presentationml.slide+xml"/>
  <Override PartName="/ppt/presProps.xml" ContentType="application/vnd.openxmlformats-officedocument.presentationml.presProps+xml"/>
  <Override PartName="/ppt/notesSlides/notesSlide39.xml" ContentType="application/vnd.openxmlformats-officedocument.presentationml.notesSlide+xml"/>
  <Override PartName="/ppt/notesSlides/notesSlide86.xml" ContentType="application/vnd.openxmlformats-officedocument.presentationml.notesSlide+xml"/>
  <Override PartName="/ppt/notesSlides/notesSlide131.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62.xml" ContentType="application/vnd.openxmlformats-officedocument.presentationml.slide+xml"/>
  <Override PartName="/ppt/slides/slide110.xml" ContentType="application/vnd.openxmlformats-officedocument.presentationml.slide+xml"/>
  <Override PartName="/ppt/slideLayouts/slideLayout3.xml" ContentType="application/vnd.openxmlformats-officedocument.presentationml.slideLayout+xml"/>
  <Override PartName="/ppt/notesSlides/notesSlide17.xml" ContentType="application/vnd.openxmlformats-officedocument.presentationml.notesSlide+xml"/>
  <Override PartName="/ppt/notesSlides/notesSlide28.xml" ContentType="application/vnd.openxmlformats-officedocument.presentationml.notesSlide+xml"/>
  <Override PartName="/ppt/notesSlides/notesSlide64.xml" ContentType="application/vnd.openxmlformats-officedocument.presentationml.notesSlide+xml"/>
  <Override PartName="/ppt/notesSlides/notesSlide75.xml" ContentType="application/vnd.openxmlformats-officedocument.presentationml.notesSlide+xml"/>
  <Override PartName="/ppt/notesSlides/notesSlide120.xml" ContentType="application/vnd.openxmlformats-officedocument.presentationml.notesSlide+xml"/>
  <Override PartName="/ppt/slides/slide51.xml" ContentType="application/vnd.openxmlformats-officedocument.presentationml.slide+xml"/>
  <Override PartName="/ppt/notesSlides/notesSlide53.xml" ContentType="application/vnd.openxmlformats-officedocument.presentationml.notesSlide+xml"/>
  <Override PartName="/ppt/slides/slide40.xml" ContentType="application/vnd.openxmlformats-officedocument.presentationml.slide+xml"/>
  <Override PartName="/ppt/notesSlides/notesSlide42.xml" ContentType="application/vnd.openxmlformats-officedocument.presentationml.notesSlide+xml"/>
  <Override PartName="/ppt/notesSlides/notesSlide8.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slides/slide89.xml" ContentType="application/vnd.openxmlformats-officedocument.presentationml.slide+xml"/>
  <Override PartName="/ppt/slides/slide126.xml" ContentType="application/vnd.openxmlformats-officedocument.presentationml.slide+xml"/>
  <Override PartName="/ppt/slides/slide137.xml" ContentType="application/vnd.openxmlformats-officedocument.presentationml.slide+xml"/>
  <Override PartName="/ppt/slides/slide78.xml" ContentType="application/vnd.openxmlformats-officedocument.presentationml.slide+xml"/>
  <Override PartName="/ppt/slides/slide115.xml" ContentType="application/vnd.openxmlformats-officedocument.presentationml.slide+xml"/>
  <Override PartName="/ppt/notesSlides/notesSlide125.xml" ContentType="application/vnd.openxmlformats-officedocument.presentationml.notesSlide+xml"/>
  <Override PartName="/ppt/notesSlides/notesSlide136.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s/slide104.xml" ContentType="application/vnd.openxmlformats-officedocument.presentationml.slide+xml"/>
  <Override PartName="/ppt/slideLayouts/slideLayout8.xml" ContentType="application/vnd.openxmlformats-officedocument.presentationml.slideLayout+xml"/>
  <Override PartName="/ppt/notesSlides/notesSlide69.xml" ContentType="application/vnd.openxmlformats-officedocument.presentationml.notesSlide+xml"/>
  <Override PartName="/ppt/notesSlides/notesSlide114.xml" ContentType="application/vnd.openxmlformats-officedocument.presentationml.notesSlide+xml"/>
  <Override PartName="/ppt/slideMasters/slideMaster1.xml" ContentType="application/vnd.openxmlformats-officedocument.presentationml.slideMaster+xml"/>
  <Override PartName="/ppt/slides/slide45.xml" ContentType="application/vnd.openxmlformats-officedocument.presentationml.slide+xml"/>
  <Override PartName="/ppt/slides/slide92.xml" ContentType="application/vnd.openxmlformats-officedocument.presentationml.slide+xml"/>
  <Override PartName="/ppt/slides/slide140.xml" ContentType="application/vnd.openxmlformats-officedocument.presentationml.slide+xml"/>
  <Override PartName="/ppt/notesSlides/notesSlide47.xml" ContentType="application/vnd.openxmlformats-officedocument.presentationml.notesSlide+xml"/>
  <Override PartName="/ppt/notesSlides/notesSlide58.xml" ContentType="application/vnd.openxmlformats-officedocument.presentationml.notesSlide+xml"/>
  <Override PartName="/ppt/notesSlides/notesSlide94.xml" ContentType="application/vnd.openxmlformats-officedocument.presentationml.notesSlide+xml"/>
  <Override PartName="/ppt/notesSlides/notesSlide103.xml" ContentType="application/vnd.openxmlformats-officedocument.presentationml.notesSlide+xml"/>
  <Override PartName="/ppt/slides/slide34.xml" ContentType="application/vnd.openxmlformats-officedocument.presentationml.slide+xml"/>
  <Override PartName="/ppt/slides/slide81.xml" ContentType="application/vnd.openxmlformats-officedocument.presentationml.slide+xml"/>
  <Override PartName="/ppt/notesSlides/notesSlide36.xml" ContentType="application/vnd.openxmlformats-officedocument.presentationml.notesSlide+xml"/>
  <Override PartName="/ppt/notesSlides/notesSlide83.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70.xml" ContentType="application/vnd.openxmlformats-officedocument.presentationml.slide+xml"/>
  <Override PartName="/ppt/notesSlides/notesSlide25.xml" ContentType="application/vnd.openxmlformats-officedocument.presentationml.notesSlide+xml"/>
  <Override PartName="/ppt/notesSlides/notesSlide72.xml" ContentType="application/vnd.openxmlformats-officedocument.presentationml.notesSlide+xml"/>
  <Override PartName="/ppt/slides/slide12.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61.xml" ContentType="application/vnd.openxmlformats-officedocument.presentationml.notesSlide+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47"/>
  </p:notesMasterIdLst>
  <p:sldIdLst>
    <p:sldId id="257" r:id="rId2"/>
    <p:sldId id="338" r:id="rId3"/>
    <p:sldId id="399" r:id="rId4"/>
    <p:sldId id="347" r:id="rId5"/>
    <p:sldId id="411" r:id="rId6"/>
    <p:sldId id="311" r:id="rId7"/>
    <p:sldId id="324" r:id="rId8"/>
    <p:sldId id="325" r:id="rId9"/>
    <p:sldId id="312" r:id="rId10"/>
    <p:sldId id="456" r:id="rId11"/>
    <p:sldId id="459" r:id="rId12"/>
    <p:sldId id="457" r:id="rId13"/>
    <p:sldId id="460" r:id="rId14"/>
    <p:sldId id="461" r:id="rId15"/>
    <p:sldId id="462" r:id="rId16"/>
    <p:sldId id="458" r:id="rId17"/>
    <p:sldId id="463" r:id="rId18"/>
    <p:sldId id="326" r:id="rId19"/>
    <p:sldId id="313" r:id="rId20"/>
    <p:sldId id="464" r:id="rId21"/>
    <p:sldId id="471" r:id="rId22"/>
    <p:sldId id="522" r:id="rId23"/>
    <p:sldId id="523" r:id="rId24"/>
    <p:sldId id="465" r:id="rId25"/>
    <p:sldId id="472" r:id="rId26"/>
    <p:sldId id="466" r:id="rId27"/>
    <p:sldId id="473" r:id="rId28"/>
    <p:sldId id="467" r:id="rId29"/>
    <p:sldId id="474" r:id="rId30"/>
    <p:sldId id="468" r:id="rId31"/>
    <p:sldId id="475" r:id="rId32"/>
    <p:sldId id="469" r:id="rId33"/>
    <p:sldId id="476" r:id="rId34"/>
    <p:sldId id="327" r:id="rId35"/>
    <p:sldId id="314" r:id="rId36"/>
    <p:sldId id="477" r:id="rId37"/>
    <p:sldId id="481" r:id="rId38"/>
    <p:sldId id="478" r:id="rId39"/>
    <p:sldId id="482" r:id="rId40"/>
    <p:sldId id="479" r:id="rId41"/>
    <p:sldId id="484" r:id="rId42"/>
    <p:sldId id="480" r:id="rId43"/>
    <p:sldId id="485" r:id="rId44"/>
    <p:sldId id="483" r:id="rId45"/>
    <p:sldId id="525" r:id="rId46"/>
    <p:sldId id="524" r:id="rId47"/>
    <p:sldId id="486" r:id="rId48"/>
    <p:sldId id="328" r:id="rId49"/>
    <p:sldId id="547" r:id="rId50"/>
    <p:sldId id="315" r:id="rId51"/>
    <p:sldId id="490" r:id="rId52"/>
    <p:sldId id="488" r:id="rId53"/>
    <p:sldId id="493" r:id="rId54"/>
    <p:sldId id="489" r:id="rId55"/>
    <p:sldId id="494" r:id="rId56"/>
    <p:sldId id="329" r:id="rId57"/>
    <p:sldId id="330" r:id="rId58"/>
    <p:sldId id="316" r:id="rId59"/>
    <p:sldId id="496" r:id="rId60"/>
    <p:sldId id="497" r:id="rId61"/>
    <p:sldId id="498" r:id="rId62"/>
    <p:sldId id="495" r:id="rId63"/>
    <p:sldId id="499" r:id="rId64"/>
    <p:sldId id="502" r:id="rId65"/>
    <p:sldId id="500" r:id="rId66"/>
    <p:sldId id="504" r:id="rId67"/>
    <p:sldId id="505" r:id="rId68"/>
    <p:sldId id="508" r:id="rId69"/>
    <p:sldId id="506" r:id="rId70"/>
    <p:sldId id="509" r:id="rId71"/>
    <p:sldId id="507" r:id="rId72"/>
    <p:sldId id="510" r:id="rId73"/>
    <p:sldId id="331" r:id="rId74"/>
    <p:sldId id="512" r:id="rId75"/>
    <p:sldId id="318" r:id="rId76"/>
    <p:sldId id="513" r:id="rId77"/>
    <p:sldId id="514" r:id="rId78"/>
    <p:sldId id="515" r:id="rId79"/>
    <p:sldId id="516" r:id="rId80"/>
    <p:sldId id="551" r:id="rId81"/>
    <p:sldId id="518" r:id="rId82"/>
    <p:sldId id="548" r:id="rId83"/>
    <p:sldId id="517" r:id="rId84"/>
    <p:sldId id="520" r:id="rId85"/>
    <p:sldId id="521" r:id="rId86"/>
    <p:sldId id="354" r:id="rId87"/>
    <p:sldId id="334" r:id="rId88"/>
    <p:sldId id="320" r:id="rId89"/>
    <p:sldId id="321" r:id="rId90"/>
    <p:sldId id="526" r:id="rId91"/>
    <p:sldId id="527" r:id="rId92"/>
    <p:sldId id="528" r:id="rId93"/>
    <p:sldId id="529" r:id="rId94"/>
    <p:sldId id="530" r:id="rId95"/>
    <p:sldId id="531" r:id="rId96"/>
    <p:sldId id="532" r:id="rId97"/>
    <p:sldId id="534" r:id="rId98"/>
    <p:sldId id="533" r:id="rId99"/>
    <p:sldId id="535" r:id="rId100"/>
    <p:sldId id="537" r:id="rId101"/>
    <p:sldId id="538" r:id="rId102"/>
    <p:sldId id="539" r:id="rId103"/>
    <p:sldId id="540" r:id="rId104"/>
    <p:sldId id="550" r:id="rId105"/>
    <p:sldId id="335" r:id="rId106"/>
    <p:sldId id="322" r:id="rId107"/>
    <p:sldId id="541" r:id="rId108"/>
    <p:sldId id="542" r:id="rId109"/>
    <p:sldId id="543" r:id="rId110"/>
    <p:sldId id="544" r:id="rId111"/>
    <p:sldId id="545" r:id="rId112"/>
    <p:sldId id="546" r:id="rId113"/>
    <p:sldId id="336" r:id="rId114"/>
    <p:sldId id="337" r:id="rId115"/>
    <p:sldId id="263" r:id="rId116"/>
    <p:sldId id="380" r:id="rId117"/>
    <p:sldId id="449" r:id="rId118"/>
    <p:sldId id="450" r:id="rId119"/>
    <p:sldId id="451" r:id="rId120"/>
    <p:sldId id="455" r:id="rId121"/>
    <p:sldId id="453" r:id="rId122"/>
    <p:sldId id="445" r:id="rId123"/>
    <p:sldId id="446" r:id="rId124"/>
    <p:sldId id="447" r:id="rId125"/>
    <p:sldId id="448" r:id="rId126"/>
    <p:sldId id="428" r:id="rId127"/>
    <p:sldId id="429" r:id="rId128"/>
    <p:sldId id="430" r:id="rId129"/>
    <p:sldId id="431" r:id="rId130"/>
    <p:sldId id="432" r:id="rId131"/>
    <p:sldId id="433" r:id="rId132"/>
    <p:sldId id="434" r:id="rId133"/>
    <p:sldId id="435" r:id="rId134"/>
    <p:sldId id="436" r:id="rId135"/>
    <p:sldId id="437" r:id="rId136"/>
    <p:sldId id="438" r:id="rId137"/>
    <p:sldId id="439" r:id="rId138"/>
    <p:sldId id="440" r:id="rId139"/>
    <p:sldId id="441" r:id="rId140"/>
    <p:sldId id="442" r:id="rId141"/>
    <p:sldId id="443" r:id="rId142"/>
    <p:sldId id="454" r:id="rId143"/>
    <p:sldId id="352" r:id="rId144"/>
    <p:sldId id="400" r:id="rId145"/>
    <p:sldId id="353" r:id="rId146"/>
  </p:sldIdLst>
  <p:sldSz cx="9144000" cy="6858000" type="screen4x3"/>
  <p:notesSz cx="6858000" cy="9144000"/>
  <p:defaultTextStyle>
    <a:defPPr>
      <a:defRPr lang="en-US"/>
    </a:defPPr>
    <a:lvl1pPr algn="l" defTabSz="457200" rtl="0" eaLnBrk="0" fontAlgn="base" hangingPunct="0">
      <a:spcBef>
        <a:spcPct val="0"/>
      </a:spcBef>
      <a:spcAft>
        <a:spcPct val="0"/>
      </a:spcAft>
      <a:defRPr kern="1200">
        <a:solidFill>
          <a:schemeClr val="tx1"/>
        </a:solidFill>
        <a:latin typeface="Arial" charset="0"/>
        <a:ea typeface="MS PGothic" pitchFamily="34" charset="-128"/>
        <a:cs typeface="+mn-cs"/>
      </a:defRPr>
    </a:lvl1pPr>
    <a:lvl2pPr marL="457200" algn="l" defTabSz="457200" rtl="0" eaLnBrk="0" fontAlgn="base" hangingPunct="0">
      <a:spcBef>
        <a:spcPct val="0"/>
      </a:spcBef>
      <a:spcAft>
        <a:spcPct val="0"/>
      </a:spcAft>
      <a:defRPr kern="1200">
        <a:solidFill>
          <a:schemeClr val="tx1"/>
        </a:solidFill>
        <a:latin typeface="Arial" charset="0"/>
        <a:ea typeface="MS PGothic" pitchFamily="34" charset="-128"/>
        <a:cs typeface="+mn-cs"/>
      </a:defRPr>
    </a:lvl2pPr>
    <a:lvl3pPr marL="914400" algn="l" defTabSz="457200" rtl="0" eaLnBrk="0" fontAlgn="base" hangingPunct="0">
      <a:spcBef>
        <a:spcPct val="0"/>
      </a:spcBef>
      <a:spcAft>
        <a:spcPct val="0"/>
      </a:spcAft>
      <a:defRPr kern="1200">
        <a:solidFill>
          <a:schemeClr val="tx1"/>
        </a:solidFill>
        <a:latin typeface="Arial" charset="0"/>
        <a:ea typeface="MS PGothic" pitchFamily="34" charset="-128"/>
        <a:cs typeface="+mn-cs"/>
      </a:defRPr>
    </a:lvl3pPr>
    <a:lvl4pPr marL="1371600" algn="l" defTabSz="457200" rtl="0" eaLnBrk="0" fontAlgn="base" hangingPunct="0">
      <a:spcBef>
        <a:spcPct val="0"/>
      </a:spcBef>
      <a:spcAft>
        <a:spcPct val="0"/>
      </a:spcAft>
      <a:defRPr kern="1200">
        <a:solidFill>
          <a:schemeClr val="tx1"/>
        </a:solidFill>
        <a:latin typeface="Arial" charset="0"/>
        <a:ea typeface="MS PGothic" pitchFamily="34" charset="-128"/>
        <a:cs typeface="+mn-cs"/>
      </a:defRPr>
    </a:lvl4pPr>
    <a:lvl5pPr marL="1828800" algn="l" defTabSz="457200" rtl="0" eaLnBrk="0" fontAlgn="base" hangingPunct="0">
      <a:spcBef>
        <a:spcPct val="0"/>
      </a:spcBef>
      <a:spcAft>
        <a:spcPct val="0"/>
      </a:spcAft>
      <a:defRPr kern="1200">
        <a:solidFill>
          <a:schemeClr val="tx1"/>
        </a:solidFill>
        <a:latin typeface="Arial" charset="0"/>
        <a:ea typeface="MS PGothic" pitchFamily="34" charset="-128"/>
        <a:cs typeface="+mn-cs"/>
      </a:defRPr>
    </a:lvl5pPr>
    <a:lvl6pPr marL="2286000" algn="l" defTabSz="914400" rtl="0" eaLnBrk="1" latinLnBrk="0" hangingPunct="1">
      <a:defRPr kern="1200">
        <a:solidFill>
          <a:schemeClr val="tx1"/>
        </a:solidFill>
        <a:latin typeface="Arial" charset="0"/>
        <a:ea typeface="MS PGothic" pitchFamily="34" charset="-128"/>
        <a:cs typeface="+mn-cs"/>
      </a:defRPr>
    </a:lvl6pPr>
    <a:lvl7pPr marL="2743200" algn="l" defTabSz="914400" rtl="0" eaLnBrk="1" latinLnBrk="0" hangingPunct="1">
      <a:defRPr kern="1200">
        <a:solidFill>
          <a:schemeClr val="tx1"/>
        </a:solidFill>
        <a:latin typeface="Arial" charset="0"/>
        <a:ea typeface="MS PGothic" pitchFamily="34" charset="-128"/>
        <a:cs typeface="+mn-cs"/>
      </a:defRPr>
    </a:lvl7pPr>
    <a:lvl8pPr marL="3200400" algn="l" defTabSz="914400" rtl="0" eaLnBrk="1" latinLnBrk="0" hangingPunct="1">
      <a:defRPr kern="1200">
        <a:solidFill>
          <a:schemeClr val="tx1"/>
        </a:solidFill>
        <a:latin typeface="Arial" charset="0"/>
        <a:ea typeface="MS PGothic" pitchFamily="34" charset="-128"/>
        <a:cs typeface="+mn-cs"/>
      </a:defRPr>
    </a:lvl8pPr>
    <a:lvl9pPr marL="3657600" algn="l" defTabSz="914400" rtl="0" eaLnBrk="1" latinLnBrk="0" hangingPunct="1">
      <a:defRPr kern="1200">
        <a:solidFill>
          <a:schemeClr val="tx1"/>
        </a:solidFill>
        <a:latin typeface="Arial" charset="0"/>
        <a:ea typeface="MS PGothic" pitchFamily="34" charset="-128"/>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 xmlns:p14="http://schemas.microsoft.com/office/powerpoint/2010/main">
          <a:srgbClr val="FF0000"/>
        </p14:laserClr>
      </p:ext>
      <p:ext uri="{2FDB2607-1784-4EEB-B798-7EB5836EED8A}">
        <p14:showMediaCtrls xmlns="" xmlns:p14="http://schemas.microsoft.com/office/powerpoint/2010/main" val="1"/>
      </p:ext>
    </p:extLst>
  </p:showPr>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aximized">
    <p:restoredLeft sz="34615" autoAdjust="0"/>
    <p:restoredTop sz="69833" autoAdjust="0"/>
  </p:normalViewPr>
  <p:slideViewPr>
    <p:cSldViewPr snapToGrid="0" snapToObjects="1">
      <p:cViewPr>
        <p:scale>
          <a:sx n="68" d="100"/>
          <a:sy n="68" d="100"/>
        </p:scale>
        <p:origin x="-930" y="486"/>
      </p:cViewPr>
      <p:guideLst>
        <p:guide orient="horz" pos="2160"/>
        <p:guide pos="2880"/>
      </p:guideLst>
    </p:cSldViewPr>
  </p:slideViewPr>
  <p:outlineViewPr>
    <p:cViewPr>
      <p:scale>
        <a:sx n="25" d="100"/>
        <a:sy n="25" d="100"/>
      </p:scale>
      <p:origin x="0" y="83496"/>
    </p:cViewPr>
  </p:outlineViewPr>
  <p:notesTextViewPr>
    <p:cViewPr>
      <p:scale>
        <a:sx n="95" d="100"/>
        <a:sy n="95" d="100"/>
      </p:scale>
      <p:origin x="0" y="0"/>
    </p:cViewPr>
  </p:notesTextViewPr>
  <p:sorterViewPr>
    <p:cViewPr>
      <p:scale>
        <a:sx n="80" d="100"/>
        <a:sy n="80" d="100"/>
      </p:scale>
      <p:origin x="0" y="1086"/>
    </p:cViewPr>
  </p:sorterViewPr>
  <p:gridSpacing cx="73736200" cy="7373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117" Type="http://schemas.openxmlformats.org/officeDocument/2006/relationships/slide" Target="slides/slide116.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12" Type="http://schemas.openxmlformats.org/officeDocument/2006/relationships/slide" Target="slides/slide111.xml"/><Relationship Id="rId133" Type="http://schemas.openxmlformats.org/officeDocument/2006/relationships/slide" Target="slides/slide132.xml"/><Relationship Id="rId138" Type="http://schemas.openxmlformats.org/officeDocument/2006/relationships/slide" Target="slides/slide137.xml"/><Relationship Id="rId16" Type="http://schemas.openxmlformats.org/officeDocument/2006/relationships/slide" Target="slides/slide15.xml"/><Relationship Id="rId107" Type="http://schemas.openxmlformats.org/officeDocument/2006/relationships/slide" Target="slides/slide106.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102" Type="http://schemas.openxmlformats.org/officeDocument/2006/relationships/slide" Target="slides/slide101.xml"/><Relationship Id="rId123" Type="http://schemas.openxmlformats.org/officeDocument/2006/relationships/slide" Target="slides/slide122.xml"/><Relationship Id="rId128" Type="http://schemas.openxmlformats.org/officeDocument/2006/relationships/slide" Target="slides/slide127.xml"/><Relationship Id="rId144" Type="http://schemas.openxmlformats.org/officeDocument/2006/relationships/slide" Target="slides/slide143.xml"/><Relationship Id="rId149" Type="http://schemas.openxmlformats.org/officeDocument/2006/relationships/viewProps" Target="viewProps.xml"/><Relationship Id="rId5" Type="http://schemas.openxmlformats.org/officeDocument/2006/relationships/slide" Target="slides/slide4.xml"/><Relationship Id="rId90" Type="http://schemas.openxmlformats.org/officeDocument/2006/relationships/slide" Target="slides/slide89.xml"/><Relationship Id="rId95" Type="http://schemas.openxmlformats.org/officeDocument/2006/relationships/slide" Target="slides/slide94.xml"/><Relationship Id="rId22" Type="http://schemas.openxmlformats.org/officeDocument/2006/relationships/slide" Target="slides/slide21.xml"/><Relationship Id="rId27" Type="http://schemas.openxmlformats.org/officeDocument/2006/relationships/slide" Target="slides/slide26.xml"/><Relationship Id="rId43" Type="http://schemas.openxmlformats.org/officeDocument/2006/relationships/slide" Target="slides/slide42.xml"/><Relationship Id="rId48" Type="http://schemas.openxmlformats.org/officeDocument/2006/relationships/slide" Target="slides/slide47.xml"/><Relationship Id="rId64" Type="http://schemas.openxmlformats.org/officeDocument/2006/relationships/slide" Target="slides/slide63.xml"/><Relationship Id="rId69" Type="http://schemas.openxmlformats.org/officeDocument/2006/relationships/slide" Target="slides/slide68.xml"/><Relationship Id="rId113" Type="http://schemas.openxmlformats.org/officeDocument/2006/relationships/slide" Target="slides/slide112.xml"/><Relationship Id="rId118" Type="http://schemas.openxmlformats.org/officeDocument/2006/relationships/slide" Target="slides/slide117.xml"/><Relationship Id="rId134" Type="http://schemas.openxmlformats.org/officeDocument/2006/relationships/slide" Target="slides/slide133.xml"/><Relationship Id="rId139" Type="http://schemas.openxmlformats.org/officeDocument/2006/relationships/slide" Target="slides/slide138.xml"/><Relationship Id="rId80" Type="http://schemas.openxmlformats.org/officeDocument/2006/relationships/slide" Target="slides/slide79.xml"/><Relationship Id="rId85" Type="http://schemas.openxmlformats.org/officeDocument/2006/relationships/slide" Target="slides/slide84.xml"/><Relationship Id="rId150" Type="http://schemas.openxmlformats.org/officeDocument/2006/relationships/theme" Target="theme/theme1.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103" Type="http://schemas.openxmlformats.org/officeDocument/2006/relationships/slide" Target="slides/slide102.xml"/><Relationship Id="rId108" Type="http://schemas.openxmlformats.org/officeDocument/2006/relationships/slide" Target="slides/slide107.xml"/><Relationship Id="rId116" Type="http://schemas.openxmlformats.org/officeDocument/2006/relationships/slide" Target="slides/slide115.xml"/><Relationship Id="rId124" Type="http://schemas.openxmlformats.org/officeDocument/2006/relationships/slide" Target="slides/slide123.xml"/><Relationship Id="rId129" Type="http://schemas.openxmlformats.org/officeDocument/2006/relationships/slide" Target="slides/slide128.xml"/><Relationship Id="rId137" Type="http://schemas.openxmlformats.org/officeDocument/2006/relationships/slide" Target="slides/slide13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11" Type="http://schemas.openxmlformats.org/officeDocument/2006/relationships/slide" Target="slides/slide110.xml"/><Relationship Id="rId132" Type="http://schemas.openxmlformats.org/officeDocument/2006/relationships/slide" Target="slides/slide131.xml"/><Relationship Id="rId140" Type="http://schemas.openxmlformats.org/officeDocument/2006/relationships/slide" Target="slides/slide139.xml"/><Relationship Id="rId145" Type="http://schemas.openxmlformats.org/officeDocument/2006/relationships/slide" Target="slides/slide144.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6" Type="http://schemas.openxmlformats.org/officeDocument/2006/relationships/slide" Target="slides/slide105.xml"/><Relationship Id="rId114" Type="http://schemas.openxmlformats.org/officeDocument/2006/relationships/slide" Target="slides/slide113.xml"/><Relationship Id="rId119" Type="http://schemas.openxmlformats.org/officeDocument/2006/relationships/slide" Target="slides/slide118.xml"/><Relationship Id="rId127" Type="http://schemas.openxmlformats.org/officeDocument/2006/relationships/slide" Target="slides/slide12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122" Type="http://schemas.openxmlformats.org/officeDocument/2006/relationships/slide" Target="slides/slide121.xml"/><Relationship Id="rId130" Type="http://schemas.openxmlformats.org/officeDocument/2006/relationships/slide" Target="slides/slide129.xml"/><Relationship Id="rId135" Type="http://schemas.openxmlformats.org/officeDocument/2006/relationships/slide" Target="slides/slide134.xml"/><Relationship Id="rId143" Type="http://schemas.openxmlformats.org/officeDocument/2006/relationships/slide" Target="slides/slide142.xml"/><Relationship Id="rId148" Type="http://schemas.openxmlformats.org/officeDocument/2006/relationships/presProps" Target="presProps.xml"/><Relationship Id="rId15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slide" Target="slides/slide10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120" Type="http://schemas.openxmlformats.org/officeDocument/2006/relationships/slide" Target="slides/slide119.xml"/><Relationship Id="rId125" Type="http://schemas.openxmlformats.org/officeDocument/2006/relationships/slide" Target="slides/slide124.xml"/><Relationship Id="rId141" Type="http://schemas.openxmlformats.org/officeDocument/2006/relationships/slide" Target="slides/slide140.xml"/><Relationship Id="rId146" Type="http://schemas.openxmlformats.org/officeDocument/2006/relationships/slide" Target="slides/slide145.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slide" Target="slides/slide109.xml"/><Relationship Id="rId115" Type="http://schemas.openxmlformats.org/officeDocument/2006/relationships/slide" Target="slides/slide114.xml"/><Relationship Id="rId131" Type="http://schemas.openxmlformats.org/officeDocument/2006/relationships/slide" Target="slides/slide130.xml"/><Relationship Id="rId136" Type="http://schemas.openxmlformats.org/officeDocument/2006/relationships/slide" Target="slides/slide135.xml"/><Relationship Id="rId61" Type="http://schemas.openxmlformats.org/officeDocument/2006/relationships/slide" Target="slides/slide60.xml"/><Relationship Id="rId82" Type="http://schemas.openxmlformats.org/officeDocument/2006/relationships/slide" Target="slides/slide81.xml"/><Relationship Id="rId19" Type="http://schemas.openxmlformats.org/officeDocument/2006/relationships/slide" Target="slides/slide18.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126" Type="http://schemas.openxmlformats.org/officeDocument/2006/relationships/slide" Target="slides/slide125.xml"/><Relationship Id="rId147"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93" Type="http://schemas.openxmlformats.org/officeDocument/2006/relationships/slide" Target="slides/slide92.xml"/><Relationship Id="rId98" Type="http://schemas.openxmlformats.org/officeDocument/2006/relationships/slide" Target="slides/slide97.xml"/><Relationship Id="rId121" Type="http://schemas.openxmlformats.org/officeDocument/2006/relationships/slide" Target="slides/slide120.xml"/><Relationship Id="rId142" Type="http://schemas.openxmlformats.org/officeDocument/2006/relationships/slide" Target="slides/slide141.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a:latin typeface="+mn-lt"/>
                <a:ea typeface="+mn-ea"/>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eaLnBrk="1" hangingPunct="1">
              <a:defRPr sz="1200" smtClean="0">
                <a:latin typeface="Calibri" pitchFamily="34" charset="0"/>
                <a:cs typeface="Arial" pitchFamily="34" charset="0"/>
              </a:defRPr>
            </a:lvl1pPr>
          </a:lstStyle>
          <a:p>
            <a:pPr>
              <a:defRPr/>
            </a:pPr>
            <a:fld id="{A78E6E8F-ACC9-4182-BE22-897D8FEF1DD6}" type="datetime1">
              <a:rPr lang="en-US" altLang="en-US"/>
              <a:pPr>
                <a:defRPr/>
              </a:pPr>
              <a:t>10/8/2017</a:t>
            </a:fld>
            <a:endParaRPr lang="en-US" alt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wrap="square" lIns="91440" tIns="45720" rIns="91440" bIns="45720" numCol="1" anchor="t" anchorCtr="0" compatLnSpc="1">
            <a:prstTxWarp prst="textNoShape">
              <a:avLst/>
            </a:prstTxWarp>
            <a:normAutofit/>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endParaRPr lang="en-US"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ea typeface="+mn-ea"/>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smtClean="0">
                <a:latin typeface="Calibri" pitchFamily="34" charset="0"/>
                <a:cs typeface="Arial" pitchFamily="34" charset="0"/>
              </a:defRPr>
            </a:lvl1pPr>
          </a:lstStyle>
          <a:p>
            <a:pPr>
              <a:defRPr/>
            </a:pPr>
            <a:fld id="{A2B37E70-0177-409F-92AB-A7D87A1C9947}" type="slidenum">
              <a:rPr lang="en-US" altLang="en-US"/>
              <a:pPr>
                <a:defRPr/>
              </a:pPr>
              <a:t>‹#›</a:t>
            </a:fld>
            <a:endParaRPr lang="en-US" altLang="en-US"/>
          </a:p>
        </p:txBody>
      </p:sp>
    </p:spTree>
    <p:extLst>
      <p:ext uri="{BB962C8B-B14F-4D97-AF65-F5344CB8AC3E}">
        <p14:creationId xmlns="" xmlns:p14="http://schemas.microsoft.com/office/powerpoint/2010/main" val="3666172092"/>
      </p:ext>
    </p:extLst>
  </p:cSld>
  <p:clrMap bg1="lt1" tx1="dk1" bg2="lt2" tx2="dk2" accent1="accent1" accent2="accent2" accent3="accent3" accent4="accent4" accent5="accent5" accent6="accent6" hlink="hlink" folHlink="folHlink"/>
  <p:notesStyle>
    <a:lvl1pPr algn="l" defTabSz="457200" rtl="0" eaLnBrk="0" fontAlgn="base" hangingPunct="0">
      <a:spcBef>
        <a:spcPct val="30000"/>
      </a:spcBef>
      <a:spcAft>
        <a:spcPct val="0"/>
      </a:spcAft>
      <a:defRPr sz="1200" kern="1200">
        <a:solidFill>
          <a:schemeClr val="tx1"/>
        </a:solidFill>
        <a:latin typeface="+mn-lt"/>
        <a:ea typeface="MS PGothic" pitchFamily="34" charset="-128"/>
        <a:cs typeface="MS PGothic" charset="0"/>
      </a:defRPr>
    </a:lvl1pPr>
    <a:lvl2pPr marL="457200" algn="l" defTabSz="457200" rtl="0" eaLnBrk="0" fontAlgn="base" hangingPunct="0">
      <a:spcBef>
        <a:spcPct val="30000"/>
      </a:spcBef>
      <a:spcAft>
        <a:spcPct val="0"/>
      </a:spcAft>
      <a:defRPr sz="1200" kern="1200">
        <a:solidFill>
          <a:schemeClr val="tx1"/>
        </a:solidFill>
        <a:latin typeface="+mn-lt"/>
        <a:ea typeface="MS PGothic" pitchFamily="34" charset="-128"/>
        <a:cs typeface="MS PGothic" charset="0"/>
      </a:defRPr>
    </a:lvl2pPr>
    <a:lvl3pPr marL="914400" algn="l" defTabSz="457200" rtl="0" eaLnBrk="0" fontAlgn="base" hangingPunct="0">
      <a:spcBef>
        <a:spcPct val="30000"/>
      </a:spcBef>
      <a:spcAft>
        <a:spcPct val="0"/>
      </a:spcAft>
      <a:defRPr sz="1200" kern="1200">
        <a:solidFill>
          <a:schemeClr val="tx1"/>
        </a:solidFill>
        <a:latin typeface="+mn-lt"/>
        <a:ea typeface="MS PGothic" pitchFamily="34" charset="-128"/>
        <a:cs typeface="MS PGothic" charset="0"/>
      </a:defRPr>
    </a:lvl3pPr>
    <a:lvl4pPr marL="1371600" algn="l" defTabSz="457200" rtl="0" eaLnBrk="0" fontAlgn="base" hangingPunct="0">
      <a:spcBef>
        <a:spcPct val="30000"/>
      </a:spcBef>
      <a:spcAft>
        <a:spcPct val="0"/>
      </a:spcAft>
      <a:defRPr sz="1200" kern="1200">
        <a:solidFill>
          <a:schemeClr val="tx1"/>
        </a:solidFill>
        <a:latin typeface="+mn-lt"/>
        <a:ea typeface="MS PGothic" pitchFamily="34" charset="-128"/>
        <a:cs typeface="MS PGothic" charset="0"/>
      </a:defRPr>
    </a:lvl4pPr>
    <a:lvl5pPr marL="1828800" algn="l" defTabSz="457200" rtl="0" eaLnBrk="0" fontAlgn="base" hangingPunct="0">
      <a:spcBef>
        <a:spcPct val="30000"/>
      </a:spcBef>
      <a:spcAft>
        <a:spcPct val="0"/>
      </a:spcAft>
      <a:defRPr sz="1200" kern="1200">
        <a:solidFill>
          <a:schemeClr val="tx1"/>
        </a:solidFill>
        <a:latin typeface="+mn-lt"/>
        <a:ea typeface="MS PGothic" pitchFamily="34" charset="-128"/>
        <a:cs typeface="MS PGothic" charset="0"/>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00.xml.rels><?xml version="1.0" encoding="UTF-8" standalone="yes"?>
<Relationships xmlns="http://schemas.openxmlformats.org/package/2006/relationships"><Relationship Id="rId2" Type="http://schemas.openxmlformats.org/officeDocument/2006/relationships/slide" Target="../slides/slide100.xml"/><Relationship Id="rId1" Type="http://schemas.openxmlformats.org/officeDocument/2006/relationships/notesMaster" Target="../notesMasters/notesMaster1.xml"/></Relationships>
</file>

<file path=ppt/notesSlides/_rels/notesSlide101.xml.rels><?xml version="1.0" encoding="UTF-8" standalone="yes"?>
<Relationships xmlns="http://schemas.openxmlformats.org/package/2006/relationships"><Relationship Id="rId2" Type="http://schemas.openxmlformats.org/officeDocument/2006/relationships/slide" Target="../slides/slide101.xml"/><Relationship Id="rId1" Type="http://schemas.openxmlformats.org/officeDocument/2006/relationships/notesMaster" Target="../notesMasters/notesMaster1.xml"/></Relationships>
</file>

<file path=ppt/notesSlides/_rels/notesSlide102.xml.rels><?xml version="1.0" encoding="UTF-8" standalone="yes"?>
<Relationships xmlns="http://schemas.openxmlformats.org/package/2006/relationships"><Relationship Id="rId2" Type="http://schemas.openxmlformats.org/officeDocument/2006/relationships/slide" Target="../slides/slide102.xml"/><Relationship Id="rId1" Type="http://schemas.openxmlformats.org/officeDocument/2006/relationships/notesMaster" Target="../notesMasters/notesMaster1.xml"/></Relationships>
</file>

<file path=ppt/notesSlides/_rels/notesSlide103.xml.rels><?xml version="1.0" encoding="UTF-8" standalone="yes"?>
<Relationships xmlns="http://schemas.openxmlformats.org/package/2006/relationships"><Relationship Id="rId2" Type="http://schemas.openxmlformats.org/officeDocument/2006/relationships/slide" Target="../slides/slide103.xml"/><Relationship Id="rId1" Type="http://schemas.openxmlformats.org/officeDocument/2006/relationships/notesMaster" Target="../notesMasters/notesMaster1.xml"/></Relationships>
</file>

<file path=ppt/notesSlides/_rels/notesSlide104.xml.rels><?xml version="1.0" encoding="UTF-8" standalone="yes"?>
<Relationships xmlns="http://schemas.openxmlformats.org/package/2006/relationships"><Relationship Id="rId2" Type="http://schemas.openxmlformats.org/officeDocument/2006/relationships/slide" Target="../slides/slide104.xml"/><Relationship Id="rId1" Type="http://schemas.openxmlformats.org/officeDocument/2006/relationships/notesMaster" Target="../notesMasters/notesMaster1.xml"/></Relationships>
</file>

<file path=ppt/notesSlides/_rels/notesSlide105.xml.rels><?xml version="1.0" encoding="UTF-8" standalone="yes"?>
<Relationships xmlns="http://schemas.openxmlformats.org/package/2006/relationships"><Relationship Id="rId2" Type="http://schemas.openxmlformats.org/officeDocument/2006/relationships/slide" Target="../slides/slide105.xml"/><Relationship Id="rId1" Type="http://schemas.openxmlformats.org/officeDocument/2006/relationships/notesMaster" Target="../notesMasters/notesMaster1.xml"/></Relationships>
</file>

<file path=ppt/notesSlides/_rels/notesSlide106.xml.rels><?xml version="1.0" encoding="UTF-8" standalone="yes"?>
<Relationships xmlns="http://schemas.openxmlformats.org/package/2006/relationships"><Relationship Id="rId2" Type="http://schemas.openxmlformats.org/officeDocument/2006/relationships/slide" Target="../slides/slide106.xml"/><Relationship Id="rId1" Type="http://schemas.openxmlformats.org/officeDocument/2006/relationships/notesMaster" Target="../notesMasters/notesMaster1.xml"/></Relationships>
</file>

<file path=ppt/notesSlides/_rels/notesSlide107.xml.rels><?xml version="1.0" encoding="UTF-8" standalone="yes"?>
<Relationships xmlns="http://schemas.openxmlformats.org/package/2006/relationships"><Relationship Id="rId2" Type="http://schemas.openxmlformats.org/officeDocument/2006/relationships/slide" Target="../slides/slide107.xml"/><Relationship Id="rId1" Type="http://schemas.openxmlformats.org/officeDocument/2006/relationships/notesMaster" Target="../notesMasters/notesMaster1.xml"/></Relationships>
</file>

<file path=ppt/notesSlides/_rels/notesSlide108.xml.rels><?xml version="1.0" encoding="UTF-8" standalone="yes"?>
<Relationships xmlns="http://schemas.openxmlformats.org/package/2006/relationships"><Relationship Id="rId2" Type="http://schemas.openxmlformats.org/officeDocument/2006/relationships/slide" Target="../slides/slide108.xml"/><Relationship Id="rId1" Type="http://schemas.openxmlformats.org/officeDocument/2006/relationships/notesMaster" Target="../notesMasters/notesMaster1.xml"/></Relationships>
</file>

<file path=ppt/notesSlides/_rels/notesSlide109.xml.rels><?xml version="1.0" encoding="UTF-8" standalone="yes"?>
<Relationships xmlns="http://schemas.openxmlformats.org/package/2006/relationships"><Relationship Id="rId2" Type="http://schemas.openxmlformats.org/officeDocument/2006/relationships/slide" Target="../slides/slide109.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0.xml.rels><?xml version="1.0" encoding="UTF-8" standalone="yes"?>
<Relationships xmlns="http://schemas.openxmlformats.org/package/2006/relationships"><Relationship Id="rId2" Type="http://schemas.openxmlformats.org/officeDocument/2006/relationships/slide" Target="../slides/slide110.xml"/><Relationship Id="rId1" Type="http://schemas.openxmlformats.org/officeDocument/2006/relationships/notesMaster" Target="../notesMasters/notesMaster1.xml"/></Relationships>
</file>

<file path=ppt/notesSlides/_rels/notesSlide111.xml.rels><?xml version="1.0" encoding="UTF-8" standalone="yes"?>
<Relationships xmlns="http://schemas.openxmlformats.org/package/2006/relationships"><Relationship Id="rId2" Type="http://schemas.openxmlformats.org/officeDocument/2006/relationships/slide" Target="../slides/slide111.xml"/><Relationship Id="rId1" Type="http://schemas.openxmlformats.org/officeDocument/2006/relationships/notesMaster" Target="../notesMasters/notesMaster1.xml"/></Relationships>
</file>

<file path=ppt/notesSlides/_rels/notesSlide112.xml.rels><?xml version="1.0" encoding="UTF-8" standalone="yes"?>
<Relationships xmlns="http://schemas.openxmlformats.org/package/2006/relationships"><Relationship Id="rId2" Type="http://schemas.openxmlformats.org/officeDocument/2006/relationships/slide" Target="../slides/slide112.xml"/><Relationship Id="rId1" Type="http://schemas.openxmlformats.org/officeDocument/2006/relationships/notesMaster" Target="../notesMasters/notesMaster1.xml"/></Relationships>
</file>

<file path=ppt/notesSlides/_rels/notesSlide113.xml.rels><?xml version="1.0" encoding="UTF-8" standalone="yes"?>
<Relationships xmlns="http://schemas.openxmlformats.org/package/2006/relationships"><Relationship Id="rId2" Type="http://schemas.openxmlformats.org/officeDocument/2006/relationships/slide" Target="../slides/slide113.xml"/><Relationship Id="rId1" Type="http://schemas.openxmlformats.org/officeDocument/2006/relationships/notesMaster" Target="../notesMasters/notesMaster1.xml"/></Relationships>
</file>

<file path=ppt/notesSlides/_rels/notesSlide114.xml.rels><?xml version="1.0" encoding="UTF-8" standalone="yes"?>
<Relationships xmlns="http://schemas.openxmlformats.org/package/2006/relationships"><Relationship Id="rId2" Type="http://schemas.openxmlformats.org/officeDocument/2006/relationships/slide" Target="../slides/slide114.xml"/><Relationship Id="rId1" Type="http://schemas.openxmlformats.org/officeDocument/2006/relationships/notesMaster" Target="../notesMasters/notesMaster1.xml"/></Relationships>
</file>

<file path=ppt/notesSlides/_rels/notesSlide115.xml.rels><?xml version="1.0" encoding="UTF-8" standalone="yes"?>
<Relationships xmlns="http://schemas.openxmlformats.org/package/2006/relationships"><Relationship Id="rId2" Type="http://schemas.openxmlformats.org/officeDocument/2006/relationships/slide" Target="../slides/slide115.xml"/><Relationship Id="rId1" Type="http://schemas.openxmlformats.org/officeDocument/2006/relationships/notesMaster" Target="../notesMasters/notesMaster1.xml"/></Relationships>
</file>

<file path=ppt/notesSlides/_rels/notesSlide116.xml.rels><?xml version="1.0" encoding="UTF-8" standalone="yes"?>
<Relationships xmlns="http://schemas.openxmlformats.org/package/2006/relationships"><Relationship Id="rId2" Type="http://schemas.openxmlformats.org/officeDocument/2006/relationships/slide" Target="../slides/slide116.xml"/><Relationship Id="rId1" Type="http://schemas.openxmlformats.org/officeDocument/2006/relationships/notesMaster" Target="../notesMasters/notesMaster1.xml"/></Relationships>
</file>

<file path=ppt/notesSlides/_rels/notesSlide117.xml.rels><?xml version="1.0" encoding="UTF-8" standalone="yes"?>
<Relationships xmlns="http://schemas.openxmlformats.org/package/2006/relationships"><Relationship Id="rId2" Type="http://schemas.openxmlformats.org/officeDocument/2006/relationships/slide" Target="../slides/slide117.xml"/><Relationship Id="rId1" Type="http://schemas.openxmlformats.org/officeDocument/2006/relationships/notesMaster" Target="../notesMasters/notesMaster1.xml"/></Relationships>
</file>

<file path=ppt/notesSlides/_rels/notesSlide118.xml.rels><?xml version="1.0" encoding="UTF-8" standalone="yes"?>
<Relationships xmlns="http://schemas.openxmlformats.org/package/2006/relationships"><Relationship Id="rId2" Type="http://schemas.openxmlformats.org/officeDocument/2006/relationships/slide" Target="../slides/slide118.xml"/><Relationship Id="rId1" Type="http://schemas.openxmlformats.org/officeDocument/2006/relationships/notesMaster" Target="../notesMasters/notesMaster1.xml"/></Relationships>
</file>

<file path=ppt/notesSlides/_rels/notesSlide119.xml.rels><?xml version="1.0" encoding="UTF-8" standalone="yes"?>
<Relationships xmlns="http://schemas.openxmlformats.org/package/2006/relationships"><Relationship Id="rId2" Type="http://schemas.openxmlformats.org/officeDocument/2006/relationships/slide" Target="../slides/slide119.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0.xml.rels><?xml version="1.0" encoding="UTF-8" standalone="yes"?>
<Relationships xmlns="http://schemas.openxmlformats.org/package/2006/relationships"><Relationship Id="rId2" Type="http://schemas.openxmlformats.org/officeDocument/2006/relationships/slide" Target="../slides/slide120.xml"/><Relationship Id="rId1" Type="http://schemas.openxmlformats.org/officeDocument/2006/relationships/notesMaster" Target="../notesMasters/notesMaster1.xml"/></Relationships>
</file>

<file path=ppt/notesSlides/_rels/notesSlide121.xml.rels><?xml version="1.0" encoding="UTF-8" standalone="yes"?>
<Relationships xmlns="http://schemas.openxmlformats.org/package/2006/relationships"><Relationship Id="rId2" Type="http://schemas.openxmlformats.org/officeDocument/2006/relationships/slide" Target="../slides/slide121.xml"/><Relationship Id="rId1" Type="http://schemas.openxmlformats.org/officeDocument/2006/relationships/notesMaster" Target="../notesMasters/notesMaster1.xml"/></Relationships>
</file>

<file path=ppt/notesSlides/_rels/notesSlide122.xml.rels><?xml version="1.0" encoding="UTF-8" standalone="yes"?>
<Relationships xmlns="http://schemas.openxmlformats.org/package/2006/relationships"><Relationship Id="rId2" Type="http://schemas.openxmlformats.org/officeDocument/2006/relationships/slide" Target="../slides/slide122.xml"/><Relationship Id="rId1" Type="http://schemas.openxmlformats.org/officeDocument/2006/relationships/notesMaster" Target="../notesMasters/notesMaster1.xml"/></Relationships>
</file>

<file path=ppt/notesSlides/_rels/notesSlide123.xml.rels><?xml version="1.0" encoding="UTF-8" standalone="yes"?>
<Relationships xmlns="http://schemas.openxmlformats.org/package/2006/relationships"><Relationship Id="rId2" Type="http://schemas.openxmlformats.org/officeDocument/2006/relationships/slide" Target="../slides/slide123.xml"/><Relationship Id="rId1" Type="http://schemas.openxmlformats.org/officeDocument/2006/relationships/notesMaster" Target="../notesMasters/notesMaster1.xml"/></Relationships>
</file>

<file path=ppt/notesSlides/_rels/notesSlide124.xml.rels><?xml version="1.0" encoding="UTF-8" standalone="yes"?>
<Relationships xmlns="http://schemas.openxmlformats.org/package/2006/relationships"><Relationship Id="rId2" Type="http://schemas.openxmlformats.org/officeDocument/2006/relationships/slide" Target="../slides/slide124.xml"/><Relationship Id="rId1" Type="http://schemas.openxmlformats.org/officeDocument/2006/relationships/notesMaster" Target="../notesMasters/notesMaster1.xml"/></Relationships>
</file>

<file path=ppt/notesSlides/_rels/notesSlide125.xml.rels><?xml version="1.0" encoding="UTF-8" standalone="yes"?>
<Relationships xmlns="http://schemas.openxmlformats.org/package/2006/relationships"><Relationship Id="rId2" Type="http://schemas.openxmlformats.org/officeDocument/2006/relationships/slide" Target="../slides/slide125.xml"/><Relationship Id="rId1" Type="http://schemas.openxmlformats.org/officeDocument/2006/relationships/notesMaster" Target="../notesMasters/notesMaster1.xml"/></Relationships>
</file>

<file path=ppt/notesSlides/_rels/notesSlide126.xml.rels><?xml version="1.0" encoding="UTF-8" standalone="yes"?>
<Relationships xmlns="http://schemas.openxmlformats.org/package/2006/relationships"><Relationship Id="rId2" Type="http://schemas.openxmlformats.org/officeDocument/2006/relationships/slide" Target="../slides/slide126.xml"/><Relationship Id="rId1" Type="http://schemas.openxmlformats.org/officeDocument/2006/relationships/notesMaster" Target="../notesMasters/notesMaster1.xml"/></Relationships>
</file>

<file path=ppt/notesSlides/_rels/notesSlide127.xml.rels><?xml version="1.0" encoding="UTF-8" standalone="yes"?>
<Relationships xmlns="http://schemas.openxmlformats.org/package/2006/relationships"><Relationship Id="rId2" Type="http://schemas.openxmlformats.org/officeDocument/2006/relationships/slide" Target="../slides/slide127.xml"/><Relationship Id="rId1" Type="http://schemas.openxmlformats.org/officeDocument/2006/relationships/notesMaster" Target="../notesMasters/notesMaster1.xml"/></Relationships>
</file>

<file path=ppt/notesSlides/_rels/notesSlide128.xml.rels><?xml version="1.0" encoding="UTF-8" standalone="yes"?>
<Relationships xmlns="http://schemas.openxmlformats.org/package/2006/relationships"><Relationship Id="rId2" Type="http://schemas.openxmlformats.org/officeDocument/2006/relationships/slide" Target="../slides/slide128.xml"/><Relationship Id="rId1" Type="http://schemas.openxmlformats.org/officeDocument/2006/relationships/notesMaster" Target="../notesMasters/notesMaster1.xml"/></Relationships>
</file>

<file path=ppt/notesSlides/_rels/notesSlide129.xml.rels><?xml version="1.0" encoding="UTF-8" standalone="yes"?>
<Relationships xmlns="http://schemas.openxmlformats.org/package/2006/relationships"><Relationship Id="rId2" Type="http://schemas.openxmlformats.org/officeDocument/2006/relationships/slide" Target="../slides/slide129.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0.xml.rels><?xml version="1.0" encoding="UTF-8" standalone="yes"?>
<Relationships xmlns="http://schemas.openxmlformats.org/package/2006/relationships"><Relationship Id="rId2" Type="http://schemas.openxmlformats.org/officeDocument/2006/relationships/slide" Target="../slides/slide130.xml"/><Relationship Id="rId1" Type="http://schemas.openxmlformats.org/officeDocument/2006/relationships/notesMaster" Target="../notesMasters/notesMaster1.xml"/></Relationships>
</file>

<file path=ppt/notesSlides/_rels/notesSlide131.xml.rels><?xml version="1.0" encoding="UTF-8" standalone="yes"?>
<Relationships xmlns="http://schemas.openxmlformats.org/package/2006/relationships"><Relationship Id="rId2" Type="http://schemas.openxmlformats.org/officeDocument/2006/relationships/slide" Target="../slides/slide131.xml"/><Relationship Id="rId1" Type="http://schemas.openxmlformats.org/officeDocument/2006/relationships/notesMaster" Target="../notesMasters/notesMaster1.xml"/></Relationships>
</file>

<file path=ppt/notesSlides/_rels/notesSlide132.xml.rels><?xml version="1.0" encoding="UTF-8" standalone="yes"?>
<Relationships xmlns="http://schemas.openxmlformats.org/package/2006/relationships"><Relationship Id="rId2" Type="http://schemas.openxmlformats.org/officeDocument/2006/relationships/slide" Target="../slides/slide132.xml"/><Relationship Id="rId1" Type="http://schemas.openxmlformats.org/officeDocument/2006/relationships/notesMaster" Target="../notesMasters/notesMaster1.xml"/></Relationships>
</file>

<file path=ppt/notesSlides/_rels/notesSlide133.xml.rels><?xml version="1.0" encoding="UTF-8" standalone="yes"?>
<Relationships xmlns="http://schemas.openxmlformats.org/package/2006/relationships"><Relationship Id="rId2" Type="http://schemas.openxmlformats.org/officeDocument/2006/relationships/slide" Target="../slides/slide133.xml"/><Relationship Id="rId1" Type="http://schemas.openxmlformats.org/officeDocument/2006/relationships/notesMaster" Target="../notesMasters/notesMaster1.xml"/></Relationships>
</file>

<file path=ppt/notesSlides/_rels/notesSlide134.xml.rels><?xml version="1.0" encoding="UTF-8" standalone="yes"?>
<Relationships xmlns="http://schemas.openxmlformats.org/package/2006/relationships"><Relationship Id="rId2" Type="http://schemas.openxmlformats.org/officeDocument/2006/relationships/slide" Target="../slides/slide134.xml"/><Relationship Id="rId1" Type="http://schemas.openxmlformats.org/officeDocument/2006/relationships/notesMaster" Target="../notesMasters/notesMaster1.xml"/></Relationships>
</file>

<file path=ppt/notesSlides/_rels/notesSlide135.xml.rels><?xml version="1.0" encoding="UTF-8" standalone="yes"?>
<Relationships xmlns="http://schemas.openxmlformats.org/package/2006/relationships"><Relationship Id="rId2" Type="http://schemas.openxmlformats.org/officeDocument/2006/relationships/slide" Target="../slides/slide135.xml"/><Relationship Id="rId1" Type="http://schemas.openxmlformats.org/officeDocument/2006/relationships/notesMaster" Target="../notesMasters/notesMaster1.xml"/></Relationships>
</file>

<file path=ppt/notesSlides/_rels/notesSlide136.xml.rels><?xml version="1.0" encoding="UTF-8" standalone="yes"?>
<Relationships xmlns="http://schemas.openxmlformats.org/package/2006/relationships"><Relationship Id="rId2" Type="http://schemas.openxmlformats.org/officeDocument/2006/relationships/slide" Target="../slides/slide136.xml"/><Relationship Id="rId1" Type="http://schemas.openxmlformats.org/officeDocument/2006/relationships/notesMaster" Target="../notesMasters/notesMaster1.xml"/></Relationships>
</file>

<file path=ppt/notesSlides/_rels/notesSlide137.xml.rels><?xml version="1.0" encoding="UTF-8" standalone="yes"?>
<Relationships xmlns="http://schemas.openxmlformats.org/package/2006/relationships"><Relationship Id="rId2" Type="http://schemas.openxmlformats.org/officeDocument/2006/relationships/slide" Target="../slides/slide137.xml"/><Relationship Id="rId1" Type="http://schemas.openxmlformats.org/officeDocument/2006/relationships/notesMaster" Target="../notesMasters/notesMaster1.xml"/></Relationships>
</file>

<file path=ppt/notesSlides/_rels/notesSlide138.xml.rels><?xml version="1.0" encoding="UTF-8" standalone="yes"?>
<Relationships xmlns="http://schemas.openxmlformats.org/package/2006/relationships"><Relationship Id="rId2" Type="http://schemas.openxmlformats.org/officeDocument/2006/relationships/slide" Target="../slides/slide138.xml"/><Relationship Id="rId1" Type="http://schemas.openxmlformats.org/officeDocument/2006/relationships/notesMaster" Target="../notesMasters/notesMaster1.xml"/></Relationships>
</file>

<file path=ppt/notesSlides/_rels/notesSlide139.xml.rels><?xml version="1.0" encoding="UTF-8" standalone="yes"?>
<Relationships xmlns="http://schemas.openxmlformats.org/package/2006/relationships"><Relationship Id="rId2" Type="http://schemas.openxmlformats.org/officeDocument/2006/relationships/slide" Target="../slides/slide13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0.xml.rels><?xml version="1.0" encoding="UTF-8" standalone="yes"?>
<Relationships xmlns="http://schemas.openxmlformats.org/package/2006/relationships"><Relationship Id="rId2" Type="http://schemas.openxmlformats.org/officeDocument/2006/relationships/slide" Target="../slides/slide140.xml"/><Relationship Id="rId1" Type="http://schemas.openxmlformats.org/officeDocument/2006/relationships/notesMaster" Target="../notesMasters/notesMaster1.xml"/></Relationships>
</file>

<file path=ppt/notesSlides/_rels/notesSlide141.xml.rels><?xml version="1.0" encoding="UTF-8" standalone="yes"?>
<Relationships xmlns="http://schemas.openxmlformats.org/package/2006/relationships"><Relationship Id="rId2" Type="http://schemas.openxmlformats.org/officeDocument/2006/relationships/slide" Target="../slides/slide141.xml"/><Relationship Id="rId1" Type="http://schemas.openxmlformats.org/officeDocument/2006/relationships/notesMaster" Target="../notesMasters/notesMaster1.xml"/></Relationships>
</file>

<file path=ppt/notesSlides/_rels/notesSlide142.xml.rels><?xml version="1.0" encoding="UTF-8" standalone="yes"?>
<Relationships xmlns="http://schemas.openxmlformats.org/package/2006/relationships"><Relationship Id="rId2" Type="http://schemas.openxmlformats.org/officeDocument/2006/relationships/slide" Target="../slides/slide142.xml"/><Relationship Id="rId1" Type="http://schemas.openxmlformats.org/officeDocument/2006/relationships/notesMaster" Target="../notesMasters/notesMaster1.xml"/></Relationships>
</file>

<file path=ppt/notesSlides/_rels/notesSlide143.xml.rels><?xml version="1.0" encoding="UTF-8" standalone="yes"?>
<Relationships xmlns="http://schemas.openxmlformats.org/package/2006/relationships"><Relationship Id="rId2" Type="http://schemas.openxmlformats.org/officeDocument/2006/relationships/slide" Target="../slides/slide143.xml"/><Relationship Id="rId1" Type="http://schemas.openxmlformats.org/officeDocument/2006/relationships/notesMaster" Target="../notesMasters/notesMaster1.xml"/></Relationships>
</file>

<file path=ppt/notesSlides/_rels/notesSlide144.xml.rels><?xml version="1.0" encoding="UTF-8" standalone="yes"?>
<Relationships xmlns="http://schemas.openxmlformats.org/package/2006/relationships"><Relationship Id="rId2" Type="http://schemas.openxmlformats.org/officeDocument/2006/relationships/slide" Target="../slides/slide144.xml"/><Relationship Id="rId1" Type="http://schemas.openxmlformats.org/officeDocument/2006/relationships/notesMaster" Target="../notesMasters/notesMaster1.xml"/></Relationships>
</file>

<file path=ppt/notesSlides/_rels/notesSlide145.xml.rels><?xml version="1.0" encoding="UTF-8" standalone="yes"?>
<Relationships xmlns="http://schemas.openxmlformats.org/package/2006/relationships"><Relationship Id="rId2" Type="http://schemas.openxmlformats.org/officeDocument/2006/relationships/slide" Target="../slides/slide14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78.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79.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0.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81.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82.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83.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84.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85.xml.rels><?xml version="1.0" encoding="UTF-8" standalone="yes"?>
<Relationships xmlns="http://schemas.openxmlformats.org/package/2006/relationships"><Relationship Id="rId2" Type="http://schemas.openxmlformats.org/officeDocument/2006/relationships/slide" Target="../slides/slide85.xml"/><Relationship Id="rId1" Type="http://schemas.openxmlformats.org/officeDocument/2006/relationships/notesMaster" Target="../notesMasters/notesMaster1.xml"/></Relationships>
</file>

<file path=ppt/notesSlides/_rels/notesSlide86.xml.rels><?xml version="1.0" encoding="UTF-8" standalone="yes"?>
<Relationships xmlns="http://schemas.openxmlformats.org/package/2006/relationships"><Relationship Id="rId2" Type="http://schemas.openxmlformats.org/officeDocument/2006/relationships/slide" Target="../slides/slide86.xml"/><Relationship Id="rId1" Type="http://schemas.openxmlformats.org/officeDocument/2006/relationships/notesMaster" Target="../notesMasters/notesMaster1.xml"/></Relationships>
</file>

<file path=ppt/notesSlides/_rels/notesSlide87.xml.rels><?xml version="1.0" encoding="UTF-8" standalone="yes"?>
<Relationships xmlns="http://schemas.openxmlformats.org/package/2006/relationships"><Relationship Id="rId2" Type="http://schemas.openxmlformats.org/officeDocument/2006/relationships/slide" Target="../slides/slide87.xml"/><Relationship Id="rId1" Type="http://schemas.openxmlformats.org/officeDocument/2006/relationships/notesMaster" Target="../notesMasters/notesMaster1.xml"/></Relationships>
</file>

<file path=ppt/notesSlides/_rels/notesSlide88.xml.rels><?xml version="1.0" encoding="UTF-8" standalone="yes"?>
<Relationships xmlns="http://schemas.openxmlformats.org/package/2006/relationships"><Relationship Id="rId2" Type="http://schemas.openxmlformats.org/officeDocument/2006/relationships/slide" Target="../slides/slide88.xml"/><Relationship Id="rId1" Type="http://schemas.openxmlformats.org/officeDocument/2006/relationships/notesMaster" Target="../notesMasters/notesMaster1.xml"/></Relationships>
</file>

<file path=ppt/notesSlides/_rels/notesSlide89.xml.rels><?xml version="1.0" encoding="UTF-8" standalone="yes"?>
<Relationships xmlns="http://schemas.openxmlformats.org/package/2006/relationships"><Relationship Id="rId2" Type="http://schemas.openxmlformats.org/officeDocument/2006/relationships/slide" Target="../slides/slide8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0.xml.rels><?xml version="1.0" encoding="UTF-8" standalone="yes"?>
<Relationships xmlns="http://schemas.openxmlformats.org/package/2006/relationships"><Relationship Id="rId2" Type="http://schemas.openxmlformats.org/officeDocument/2006/relationships/slide" Target="../slides/slide90.xml"/><Relationship Id="rId1" Type="http://schemas.openxmlformats.org/officeDocument/2006/relationships/notesMaster" Target="../notesMasters/notesMaster1.xml"/></Relationships>
</file>

<file path=ppt/notesSlides/_rels/notesSlide91.xml.rels><?xml version="1.0" encoding="UTF-8" standalone="yes"?>
<Relationships xmlns="http://schemas.openxmlformats.org/package/2006/relationships"><Relationship Id="rId2" Type="http://schemas.openxmlformats.org/officeDocument/2006/relationships/slide" Target="../slides/slide91.xml"/><Relationship Id="rId1" Type="http://schemas.openxmlformats.org/officeDocument/2006/relationships/notesMaster" Target="../notesMasters/notesMaster1.xml"/></Relationships>
</file>

<file path=ppt/notesSlides/_rels/notesSlide92.xml.rels><?xml version="1.0" encoding="UTF-8" standalone="yes"?>
<Relationships xmlns="http://schemas.openxmlformats.org/package/2006/relationships"><Relationship Id="rId2" Type="http://schemas.openxmlformats.org/officeDocument/2006/relationships/slide" Target="../slides/slide92.xml"/><Relationship Id="rId1" Type="http://schemas.openxmlformats.org/officeDocument/2006/relationships/notesMaster" Target="../notesMasters/notesMaster1.xml"/></Relationships>
</file>

<file path=ppt/notesSlides/_rels/notesSlide93.xml.rels><?xml version="1.0" encoding="UTF-8" standalone="yes"?>
<Relationships xmlns="http://schemas.openxmlformats.org/package/2006/relationships"><Relationship Id="rId2" Type="http://schemas.openxmlformats.org/officeDocument/2006/relationships/slide" Target="../slides/slide93.xml"/><Relationship Id="rId1" Type="http://schemas.openxmlformats.org/officeDocument/2006/relationships/notesMaster" Target="../notesMasters/notesMaster1.xml"/></Relationships>
</file>

<file path=ppt/notesSlides/_rels/notesSlide94.xml.rels><?xml version="1.0" encoding="UTF-8" standalone="yes"?>
<Relationships xmlns="http://schemas.openxmlformats.org/package/2006/relationships"><Relationship Id="rId2" Type="http://schemas.openxmlformats.org/officeDocument/2006/relationships/slide" Target="../slides/slide94.xml"/><Relationship Id="rId1" Type="http://schemas.openxmlformats.org/officeDocument/2006/relationships/notesMaster" Target="../notesMasters/notesMaster1.xml"/></Relationships>
</file>

<file path=ppt/notesSlides/_rels/notesSlide95.xml.rels><?xml version="1.0" encoding="UTF-8" standalone="yes"?>
<Relationships xmlns="http://schemas.openxmlformats.org/package/2006/relationships"><Relationship Id="rId2" Type="http://schemas.openxmlformats.org/officeDocument/2006/relationships/slide" Target="../slides/slide95.xml"/><Relationship Id="rId1" Type="http://schemas.openxmlformats.org/officeDocument/2006/relationships/notesMaster" Target="../notesMasters/notesMaster1.xml"/></Relationships>
</file>

<file path=ppt/notesSlides/_rels/notesSlide96.xml.rels><?xml version="1.0" encoding="UTF-8" standalone="yes"?>
<Relationships xmlns="http://schemas.openxmlformats.org/package/2006/relationships"><Relationship Id="rId2" Type="http://schemas.openxmlformats.org/officeDocument/2006/relationships/slide" Target="../slides/slide96.xml"/><Relationship Id="rId1" Type="http://schemas.openxmlformats.org/officeDocument/2006/relationships/notesMaster" Target="../notesMasters/notesMaster1.xml"/></Relationships>
</file>

<file path=ppt/notesSlides/_rels/notesSlide97.xml.rels><?xml version="1.0" encoding="UTF-8" standalone="yes"?>
<Relationships xmlns="http://schemas.openxmlformats.org/package/2006/relationships"><Relationship Id="rId2" Type="http://schemas.openxmlformats.org/officeDocument/2006/relationships/slide" Target="../slides/slide97.xml"/><Relationship Id="rId1" Type="http://schemas.openxmlformats.org/officeDocument/2006/relationships/notesMaster" Target="../notesMasters/notesMaster1.xml"/></Relationships>
</file>

<file path=ppt/notesSlides/_rels/notesSlide98.xml.rels><?xml version="1.0" encoding="UTF-8" standalone="yes"?>
<Relationships xmlns="http://schemas.openxmlformats.org/package/2006/relationships"><Relationship Id="rId2" Type="http://schemas.openxmlformats.org/officeDocument/2006/relationships/slide" Target="../slides/slide98.xml"/><Relationship Id="rId1" Type="http://schemas.openxmlformats.org/officeDocument/2006/relationships/notesMaster" Target="../notesMasters/notesMaster1.xml"/></Relationships>
</file>

<file path=ppt/notesSlides/_rels/notesSlide99.xml.rels><?xml version="1.0" encoding="UTF-8" standalone="yes"?>
<Relationships xmlns="http://schemas.openxmlformats.org/package/2006/relationships"><Relationship Id="rId2" Type="http://schemas.openxmlformats.org/officeDocument/2006/relationships/slide" Target="../slides/slide9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1554" name="Espace réservé de l'image des diapositives 1"/>
          <p:cNvSpPr>
            <a:spLocks noGrp="1" noRot="1" noChangeAspect="1" noTextEdit="1"/>
          </p:cNvSpPr>
          <p:nvPr>
            <p:ph type="sldImg"/>
          </p:nvPr>
        </p:nvSpPr>
        <p:spPr bwMode="auto">
          <a:noFill/>
          <a:ln>
            <a:solidFill>
              <a:srgbClr val="000000"/>
            </a:solidFill>
            <a:miter lim="800000"/>
            <a:headEnd/>
            <a:tailEnd/>
          </a:ln>
        </p:spPr>
      </p:sp>
      <p:sp>
        <p:nvSpPr>
          <p:cNvPr id="151555" name="Espace réservé des commentaires 2"/>
          <p:cNvSpPr>
            <a:spLocks noGrp="1"/>
          </p:cNvSpPr>
          <p:nvPr>
            <p:ph type="body" idx="1"/>
          </p:nvPr>
        </p:nvSpPr>
        <p:spPr bwMode="auto">
          <a:noFill/>
        </p:spPr>
        <p:txBody>
          <a:bodyPr/>
          <a:lstStyle/>
          <a:p>
            <a:r>
              <a:rPr lang="en-GB" altLang="en-US" dirty="0" smtClean="0"/>
              <a:t>PowerPoint </a:t>
            </a:r>
            <a:r>
              <a:rPr lang="bs-Latn-BA" altLang="en-US" dirty="0" smtClean="0"/>
              <a:t>(ili</a:t>
            </a:r>
            <a:r>
              <a:rPr lang="bs-Latn-BA" altLang="en-US" baseline="0" dirty="0" smtClean="0"/>
              <a:t> drugi tip prezentacije) </a:t>
            </a:r>
            <a:endParaRPr lang="en-GB" altLang="en-US" dirty="0" smtClean="0"/>
          </a:p>
          <a:p>
            <a:r>
              <a:rPr lang="en-GB" altLang="en-US" dirty="0" smtClean="0"/>
              <a:t> </a:t>
            </a:r>
          </a:p>
          <a:p>
            <a:r>
              <a:rPr lang="bs-Latn-BA" altLang="en-US" dirty="0" smtClean="0"/>
              <a:t>Sadržaj</a:t>
            </a:r>
            <a:r>
              <a:rPr lang="bs-Latn-BA" altLang="en-US" baseline="0" dirty="0" smtClean="0"/>
              <a:t> slajdova u ovom odeljku su samo primer onog što se može opisati na svakom od lokalnih obuka.</a:t>
            </a:r>
            <a:r>
              <a:rPr lang="en-GB" altLang="en-US" dirty="0" smtClean="0"/>
              <a:t>.</a:t>
            </a:r>
          </a:p>
          <a:p>
            <a:r>
              <a:rPr lang="en-GB" altLang="en-US" dirty="0" smtClean="0"/>
              <a:t> </a:t>
            </a:r>
          </a:p>
          <a:p>
            <a:r>
              <a:rPr lang="bs-Latn-BA" altLang="en-US" dirty="0" smtClean="0"/>
              <a:t>Idealno, sesija o materijalnom nacionalnom pravu treba da pomene međunarodne pravne</a:t>
            </a:r>
            <a:r>
              <a:rPr lang="bs-Latn-BA" altLang="en-US" baseline="0" dirty="0" smtClean="0"/>
              <a:t> instrumente potpisane i ratifikovane i rezultat transpozicije u domaćem pravu. </a:t>
            </a:r>
            <a:r>
              <a:rPr lang="en-GB" altLang="en-US" dirty="0" smtClean="0"/>
              <a:t> </a:t>
            </a:r>
          </a:p>
          <a:p>
            <a:r>
              <a:rPr lang="bs-Latn-BA" altLang="en-US" dirty="0" smtClean="0"/>
              <a:t>Osim toga, opis tipova</a:t>
            </a:r>
            <a:r>
              <a:rPr lang="bs-Latn-BA" altLang="en-US" baseline="0" dirty="0" smtClean="0"/>
              <a:t> krivičnih dela prema nacionalnom pravu i na kraju, ako je primenjivo, opis bilo kakvih specifičnosti u nacionalnom materijalnom pravu treba biti obezbeđen. </a:t>
            </a:r>
            <a:endParaRPr lang="en-GB" altLang="en-US" dirty="0" smtClean="0"/>
          </a:p>
        </p:txBody>
      </p:sp>
      <p:sp>
        <p:nvSpPr>
          <p:cNvPr id="151556" name="Espace réservé du numéro de diapositive 3"/>
          <p:cNvSpPr>
            <a:spLocks noGrp="1"/>
          </p:cNvSpPr>
          <p:nvPr>
            <p:ph type="sldNum" sz="quarter" idx="5"/>
          </p:nvPr>
        </p:nvSpPr>
        <p:spPr bwMode="auto">
          <a:noFill/>
          <a:ln>
            <a:miter lim="800000"/>
            <a:headEnd/>
            <a:tailEnd/>
          </a:ln>
        </p:spPr>
        <p:txBody>
          <a:bodyPr/>
          <a:lstStyle/>
          <a:p>
            <a:fld id="{22B9D4B8-B6A3-4920-956C-A363EFF99C42}" type="slidenum">
              <a:rPr lang="en-US" altLang="en-US">
                <a:cs typeface="Arial" charset="0"/>
              </a:rPr>
              <a:pPr/>
              <a:t>1</a:t>
            </a:fld>
            <a:endParaRPr lang="en-US" altLang="en-US">
              <a:cs typeface="Arial"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0770" name="Rectangle 2"/>
          <p:cNvSpPr>
            <a:spLocks noGrp="1" noRot="1" noChangeAspect="1" noTextEdit="1"/>
          </p:cNvSpPr>
          <p:nvPr>
            <p:ph type="sldImg"/>
          </p:nvPr>
        </p:nvSpPr>
        <p:spPr bwMode="auto">
          <a:noFill/>
          <a:ln>
            <a:solidFill>
              <a:srgbClr val="000000"/>
            </a:solidFill>
            <a:miter lim="800000"/>
            <a:headEnd/>
            <a:tailEnd/>
          </a:ln>
        </p:spPr>
      </p:sp>
      <p:sp>
        <p:nvSpPr>
          <p:cNvPr id="160771" name="Rectangle 3"/>
          <p:cNvSpPr>
            <a:spLocks noGrp="1"/>
          </p:cNvSpPr>
          <p:nvPr>
            <p:ph type="body" idx="1"/>
          </p:nvPr>
        </p:nvSpPr>
        <p:spPr bwMode="auto">
          <a:xfrm>
            <a:off x="914400" y="4343400"/>
            <a:ext cx="5029200" cy="4114800"/>
          </a:xfrm>
          <a:noFill/>
        </p:spPr>
        <p:txBody>
          <a:bodyPr/>
          <a:lstStyle/>
          <a:p>
            <a:r>
              <a:rPr lang="bs-Latn-BA" altLang="en-US" dirty="0" smtClean="0"/>
              <a:t>Ovaj slajd</a:t>
            </a:r>
            <a:r>
              <a:rPr lang="bs-Latn-BA" altLang="en-US" baseline="0" dirty="0" smtClean="0"/>
              <a:t> prikazuje element člana 2. Objašnjenje ovog elementa je obezbeđeno na sledećem slajdu. </a:t>
            </a:r>
            <a:endParaRPr lang="en-GB" altLang="en-US" dirty="0" smtClean="0"/>
          </a:p>
        </p:txBody>
      </p:sp>
    </p:spTree>
  </p:cSld>
  <p:clrMapOvr>
    <a:masterClrMapping/>
  </p:clrMapOvr>
</p:notes>
</file>

<file path=ppt/notesSlides/notesSlide10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2930" name="Rectangle 2"/>
          <p:cNvSpPr>
            <a:spLocks noGrp="1" noRot="1" noChangeAspect="1" noTextEdit="1"/>
          </p:cNvSpPr>
          <p:nvPr>
            <p:ph type="sldImg"/>
          </p:nvPr>
        </p:nvSpPr>
        <p:spPr bwMode="auto">
          <a:noFill/>
          <a:ln>
            <a:solidFill>
              <a:srgbClr val="000000"/>
            </a:solidFill>
            <a:miter lim="800000"/>
            <a:headEnd/>
            <a:tailEnd/>
          </a:ln>
        </p:spPr>
      </p:sp>
      <p:sp>
        <p:nvSpPr>
          <p:cNvPr id="252931" name="Rectangle 3"/>
          <p:cNvSpPr>
            <a:spLocks noGrp="1"/>
          </p:cNvSpPr>
          <p:nvPr>
            <p:ph type="body" idx="1"/>
          </p:nvPr>
        </p:nvSpPr>
        <p:spPr bwMode="auto">
          <a:xfrm>
            <a:off x="914400" y="4343400"/>
            <a:ext cx="5029200" cy="4114800"/>
          </a:xfrm>
          <a:noFill/>
        </p:spPr>
        <p:txBody>
          <a:bodyPr/>
          <a:lstStyle/>
          <a:p>
            <a:pPr marL="0" marR="0" indent="0" algn="just" defTabSz="457200" rtl="0" eaLnBrk="1" fontAlgn="base" latinLnBrk="0" hangingPunct="1">
              <a:lnSpc>
                <a:spcPct val="100000"/>
              </a:lnSpc>
              <a:spcBef>
                <a:spcPct val="30000"/>
              </a:spcBef>
              <a:spcAft>
                <a:spcPct val="0"/>
              </a:spcAft>
              <a:buClrTx/>
              <a:buSzTx/>
              <a:buFontTx/>
              <a:buNone/>
              <a:tabLst/>
              <a:defRPr/>
            </a:pPr>
            <a:r>
              <a:rPr lang="bs-Latn-BA" altLang="en-US" dirty="0" smtClean="0"/>
              <a:t>Ovaj element</a:t>
            </a:r>
            <a:r>
              <a:rPr lang="bs-Latn-BA" altLang="en-US" baseline="0" dirty="0" smtClean="0"/>
              <a:t> prikazuje element člana 9. Objašnjenje ovog elementa je obezbeđeno na sledećem slajdu. </a:t>
            </a:r>
            <a:endParaRPr lang="bs-Latn-BA" altLang="en-US" dirty="0" smtClean="0"/>
          </a:p>
          <a:p>
            <a:pPr algn="just" eaLnBrk="1" hangingPunct="1"/>
            <a:endParaRPr lang="en-GB" altLang="en-US" dirty="0" smtClean="0"/>
          </a:p>
        </p:txBody>
      </p:sp>
    </p:spTree>
  </p:cSld>
  <p:clrMapOvr>
    <a:masterClrMapping/>
  </p:clrMapOvr>
</p:notes>
</file>

<file path=ppt/notesSlides/notesSlide10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3954" name="Slide Image Placeholder 1"/>
          <p:cNvSpPr>
            <a:spLocks noGrp="1" noRot="1" noChangeAspect="1" noTextEdit="1"/>
          </p:cNvSpPr>
          <p:nvPr>
            <p:ph type="sldImg"/>
          </p:nvPr>
        </p:nvSpPr>
        <p:spPr bwMode="auto">
          <a:noFill/>
          <a:ln>
            <a:solidFill>
              <a:srgbClr val="000000"/>
            </a:solidFill>
            <a:miter lim="800000"/>
            <a:headEnd/>
            <a:tailEnd/>
          </a:ln>
        </p:spPr>
      </p:sp>
      <p:sp>
        <p:nvSpPr>
          <p:cNvPr id="253955" name="Notes Placeholder 2"/>
          <p:cNvSpPr>
            <a:spLocks noGrp="1"/>
          </p:cNvSpPr>
          <p:nvPr>
            <p:ph type="body" idx="1"/>
          </p:nvPr>
        </p:nvSpPr>
        <p:spPr bwMode="auto">
          <a:noFill/>
        </p:spPr>
        <p:txBody>
          <a:bodyPr/>
          <a:lstStyle/>
          <a:p>
            <a:r>
              <a:rPr lang="bs-Latn-BA" altLang="en-US" dirty="0" smtClean="0"/>
              <a:t>Ovaj slajd nabraja i objašnjava</a:t>
            </a:r>
            <a:r>
              <a:rPr lang="bs-Latn-BA" altLang="en-US" baseline="0" dirty="0" smtClean="0"/>
              <a:t> predmet prikazivanja po članu 9. Prikazivanje seksualnog zlostavljanja stvarne dece, slike koje prikazuju lica koja se čine da su maloletna (bez obzira što zapravo nisu) i koja su uključena u seksualno eksplicitno ponašanje, i slike koje, iako su realistične, zapravo ne uključuju stvarnu decu u seksualno eksplicitno ponašanje. </a:t>
            </a:r>
            <a:endParaRPr lang="bs-Latn-BA" altLang="en-US" dirty="0" smtClean="0"/>
          </a:p>
          <a:p>
            <a:endParaRPr lang="bs-Latn-BA" altLang="en-US" dirty="0" smtClean="0"/>
          </a:p>
        </p:txBody>
      </p:sp>
      <p:sp>
        <p:nvSpPr>
          <p:cNvPr id="253956" name="Slide Number Placeholder 3"/>
          <p:cNvSpPr>
            <a:spLocks noGrp="1"/>
          </p:cNvSpPr>
          <p:nvPr>
            <p:ph type="sldNum" sz="quarter" idx="5"/>
          </p:nvPr>
        </p:nvSpPr>
        <p:spPr bwMode="auto">
          <a:noFill/>
          <a:ln>
            <a:miter lim="800000"/>
            <a:headEnd/>
            <a:tailEnd/>
          </a:ln>
        </p:spPr>
        <p:txBody>
          <a:bodyPr/>
          <a:lstStyle/>
          <a:p>
            <a:fld id="{A41C4822-1C9A-46B8-B127-CB3DA35C738E}" type="slidenum">
              <a:rPr lang="en-US" altLang="en-US">
                <a:cs typeface="Arial" charset="0"/>
              </a:rPr>
              <a:pPr/>
              <a:t>101</a:t>
            </a:fld>
            <a:endParaRPr lang="en-US" altLang="en-US">
              <a:cs typeface="Arial" charset="0"/>
            </a:endParaRPr>
          </a:p>
        </p:txBody>
      </p:sp>
    </p:spTree>
  </p:cSld>
  <p:clrMapOvr>
    <a:masterClrMapping/>
  </p:clrMapOvr>
</p:notes>
</file>

<file path=ppt/notesSlides/notesSlide10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4978" name="Rectangle 2"/>
          <p:cNvSpPr>
            <a:spLocks noGrp="1" noRot="1" noChangeAspect="1" noTextEdit="1"/>
          </p:cNvSpPr>
          <p:nvPr>
            <p:ph type="sldImg"/>
          </p:nvPr>
        </p:nvSpPr>
        <p:spPr bwMode="auto">
          <a:noFill/>
          <a:ln>
            <a:solidFill>
              <a:srgbClr val="000000"/>
            </a:solidFill>
            <a:miter lim="800000"/>
            <a:headEnd/>
            <a:tailEnd/>
          </a:ln>
        </p:spPr>
      </p:sp>
      <p:sp>
        <p:nvSpPr>
          <p:cNvPr id="254979" name="Rectangle 3"/>
          <p:cNvSpPr>
            <a:spLocks noGrp="1"/>
          </p:cNvSpPr>
          <p:nvPr>
            <p:ph type="body" idx="1"/>
          </p:nvPr>
        </p:nvSpPr>
        <p:spPr bwMode="auto">
          <a:xfrm>
            <a:off x="914400" y="4343400"/>
            <a:ext cx="5029200" cy="4114800"/>
          </a:xfrm>
          <a:noFill/>
        </p:spPr>
        <p:txBody>
          <a:bodyPr/>
          <a:lstStyle/>
          <a:p>
            <a:pPr marL="0" marR="0" indent="0" algn="just" defTabSz="457200" rtl="0" eaLnBrk="1" fontAlgn="base" latinLnBrk="0" hangingPunct="1">
              <a:lnSpc>
                <a:spcPct val="100000"/>
              </a:lnSpc>
              <a:spcBef>
                <a:spcPct val="30000"/>
              </a:spcBef>
              <a:spcAft>
                <a:spcPct val="0"/>
              </a:spcAft>
              <a:buClrTx/>
              <a:buSzTx/>
              <a:buFontTx/>
              <a:buNone/>
              <a:tabLst/>
              <a:defRPr/>
            </a:pPr>
            <a:r>
              <a:rPr lang="bs-Latn-BA" altLang="en-US" dirty="0" smtClean="0"/>
              <a:t>Ovaj element</a:t>
            </a:r>
            <a:r>
              <a:rPr lang="bs-Latn-BA" altLang="en-US" baseline="0" dirty="0" smtClean="0"/>
              <a:t> prikazuje element člana 9. Objašnjenje ovog elementa je obezbeđeno na sledećem slajdu. </a:t>
            </a:r>
            <a:endParaRPr lang="bs-Latn-BA" altLang="en-US" dirty="0" smtClean="0"/>
          </a:p>
          <a:p>
            <a:pPr algn="just" eaLnBrk="1" hangingPunct="1"/>
            <a:endParaRPr lang="en-GB" altLang="en-US" dirty="0" smtClean="0"/>
          </a:p>
        </p:txBody>
      </p:sp>
    </p:spTree>
  </p:cSld>
  <p:clrMapOvr>
    <a:masterClrMapping/>
  </p:clrMapOvr>
</p:notes>
</file>

<file path=ppt/notesSlides/notesSlide10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02" name="Slide Image Placeholder 1"/>
          <p:cNvSpPr>
            <a:spLocks noGrp="1" noRot="1" noChangeAspect="1" noTextEdit="1"/>
          </p:cNvSpPr>
          <p:nvPr>
            <p:ph type="sldImg"/>
          </p:nvPr>
        </p:nvSpPr>
        <p:spPr bwMode="auto">
          <a:noFill/>
          <a:ln>
            <a:solidFill>
              <a:srgbClr val="000000"/>
            </a:solidFill>
            <a:miter lim="800000"/>
            <a:headEnd/>
            <a:tailEnd/>
          </a:ln>
        </p:spPr>
      </p:sp>
      <p:sp>
        <p:nvSpPr>
          <p:cNvPr id="256003" name="Notes Placeholder 2"/>
          <p:cNvSpPr>
            <a:spLocks noGrp="1"/>
          </p:cNvSpPr>
          <p:nvPr>
            <p:ph type="body" idx="1"/>
          </p:nvPr>
        </p:nvSpPr>
        <p:spPr bwMode="auto">
          <a:noFill/>
        </p:spPr>
        <p:txBody>
          <a:bodyPr/>
          <a:lstStyle/>
          <a:p>
            <a:r>
              <a:rPr lang="bs-Latn-BA" altLang="en-US" dirty="0" smtClean="0"/>
              <a:t>Ovaj slaj</a:t>
            </a:r>
            <a:r>
              <a:rPr lang="bs-Latn-BA" altLang="en-US" baseline="0" dirty="0" smtClean="0"/>
              <a:t>d definiše pojam „maloletnog lica“ kako se koristi u članu 9. Obim ove definicije je ograničen na prikazivanje stvarne ili fiktivne dece kao seksualnih objekata; i ne odnosi se ni na koji način na utvrđivanje dobi za pristanak na seksualne odnose. </a:t>
            </a:r>
            <a:endParaRPr lang="bs-Latn-BA" altLang="en-US" dirty="0" smtClean="0"/>
          </a:p>
          <a:p>
            <a:endParaRPr lang="bs-Latn-BA" altLang="en-US" dirty="0" smtClean="0"/>
          </a:p>
        </p:txBody>
      </p:sp>
      <p:sp>
        <p:nvSpPr>
          <p:cNvPr id="256004" name="Slide Number Placeholder 3"/>
          <p:cNvSpPr>
            <a:spLocks noGrp="1"/>
          </p:cNvSpPr>
          <p:nvPr>
            <p:ph type="sldNum" sz="quarter" idx="5"/>
          </p:nvPr>
        </p:nvSpPr>
        <p:spPr bwMode="auto">
          <a:noFill/>
          <a:ln>
            <a:miter lim="800000"/>
            <a:headEnd/>
            <a:tailEnd/>
          </a:ln>
        </p:spPr>
        <p:txBody>
          <a:bodyPr/>
          <a:lstStyle/>
          <a:p>
            <a:fld id="{3CF38086-07F8-42C2-9B56-75E44AC081F2}" type="slidenum">
              <a:rPr lang="en-US" altLang="en-US">
                <a:cs typeface="Arial" charset="0"/>
              </a:rPr>
              <a:pPr/>
              <a:t>103</a:t>
            </a:fld>
            <a:endParaRPr lang="en-US" altLang="en-US">
              <a:cs typeface="Arial" charset="0"/>
            </a:endParaRPr>
          </a:p>
        </p:txBody>
      </p:sp>
    </p:spTree>
  </p:cSld>
  <p:clrMapOvr>
    <a:masterClrMapping/>
  </p:clrMapOvr>
</p:notes>
</file>

<file path=ppt/notesSlides/notesSlide10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7026" name="Rectangle 2"/>
          <p:cNvSpPr>
            <a:spLocks noGrp="1" noRot="1" noChangeAspect="1" noTextEdit="1"/>
          </p:cNvSpPr>
          <p:nvPr>
            <p:ph type="sldImg"/>
          </p:nvPr>
        </p:nvSpPr>
        <p:spPr bwMode="auto">
          <a:noFill/>
          <a:ln>
            <a:solidFill>
              <a:srgbClr val="000000"/>
            </a:solidFill>
            <a:miter lim="800000"/>
            <a:headEnd/>
            <a:tailEnd/>
          </a:ln>
        </p:spPr>
      </p:sp>
      <p:sp>
        <p:nvSpPr>
          <p:cNvPr id="257027" name="Rectangle 3"/>
          <p:cNvSpPr>
            <a:spLocks noGrp="1"/>
          </p:cNvSpPr>
          <p:nvPr>
            <p:ph type="body" idx="1"/>
          </p:nvPr>
        </p:nvSpPr>
        <p:spPr bwMode="auto">
          <a:xfrm>
            <a:off x="914400" y="4343400"/>
            <a:ext cx="5029200" cy="4114800"/>
          </a:xfrm>
          <a:noFill/>
        </p:spPr>
        <p:txBody>
          <a:bodyPr/>
          <a:lstStyle/>
          <a:p>
            <a:pPr eaLnBrk="1" hangingPunct="1"/>
            <a:r>
              <a:rPr lang="bs-Latn-BA" altLang="en-US" dirty="0" smtClean="0"/>
              <a:t>Krivična</a:t>
            </a:r>
            <a:r>
              <a:rPr lang="bs-Latn-BA" altLang="en-US" baseline="0" dirty="0" smtClean="0"/>
              <a:t> dele koja se odnose na kršenje autorskih i njima sličnih prava štite protiv kršenja autorskih prava i sličnih prava na internetu ili koja su počinjena sredstvima računarskog sistema. </a:t>
            </a:r>
            <a:endParaRPr lang="bs-Latn-BA" altLang="en-US" dirty="0" smtClean="0"/>
          </a:p>
        </p:txBody>
      </p:sp>
    </p:spTree>
  </p:cSld>
  <p:clrMapOvr>
    <a:masterClrMapping/>
  </p:clrMapOvr>
</p:notes>
</file>

<file path=ppt/notesSlides/notesSlide10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8050" name="Rezervirano mjesto slike slajda 1"/>
          <p:cNvSpPr>
            <a:spLocks noGrp="1" noRot="1" noChangeAspect="1" noTextEdit="1"/>
          </p:cNvSpPr>
          <p:nvPr>
            <p:ph type="sldImg"/>
          </p:nvPr>
        </p:nvSpPr>
        <p:spPr bwMode="auto">
          <a:noFill/>
          <a:ln>
            <a:solidFill>
              <a:srgbClr val="000000"/>
            </a:solidFill>
            <a:miter lim="800000"/>
            <a:headEnd/>
            <a:tailEnd/>
          </a:ln>
        </p:spPr>
      </p:sp>
      <p:sp>
        <p:nvSpPr>
          <p:cNvPr id="258051" name="Rezervirano mjesto bilježaka 2"/>
          <p:cNvSpPr>
            <a:spLocks noGrp="1"/>
          </p:cNvSpPr>
          <p:nvPr>
            <p:ph type="body" idx="1"/>
          </p:nvPr>
        </p:nvSpPr>
        <p:spPr bwMode="auto">
          <a:noFill/>
        </p:spPr>
        <p:txBody>
          <a:bodyPr/>
          <a:lstStyle/>
          <a:p>
            <a:r>
              <a:rPr lang="hr-HR" altLang="en-US" dirty="0" smtClean="0"/>
              <a:t>Konvencija iz Budimpešte</a:t>
            </a:r>
            <a:r>
              <a:rPr lang="hr-HR" altLang="en-US" baseline="0" dirty="0" smtClean="0"/>
              <a:t> ne uključuje bilo kakve odredbe u vezi sa autorskim pravima. </a:t>
            </a:r>
          </a:p>
          <a:p>
            <a:endParaRPr lang="hr-HR" altLang="en-US" baseline="0" dirty="0" smtClean="0"/>
          </a:p>
          <a:p>
            <a:r>
              <a:rPr lang="hr-HR" altLang="en-US" baseline="0" dirty="0" smtClean="0"/>
              <a:t>Međutim, član 10 Konvencije se odnosi na njih, čak i ako konceptualno ne predviđa stvaranje novih pravila u vezi sa ovim predmetom. Umesto toga, konvencija samo naglašava da ranija pravila u vezi sa autorskim pravima u stvarnom svetu treba da se primenjuju i na </a:t>
            </a:r>
            <a:r>
              <a:rPr lang="hr-HR" altLang="en-US" baseline="0" dirty="0" smtClean="0"/>
              <a:t>internet </a:t>
            </a:r>
            <a:r>
              <a:rPr lang="hr-HR" altLang="en-US" baseline="0" dirty="0" smtClean="0"/>
              <a:t>sredinu: ono što je zabranjeno u stvarnom svetu treba takođe da bude zabranjeno </a:t>
            </a:r>
            <a:r>
              <a:rPr lang="hr-HR" altLang="en-US" baseline="0" dirty="0" smtClean="0"/>
              <a:t>i na internetu. </a:t>
            </a:r>
            <a:r>
              <a:rPr lang="hr-HR" altLang="en-US" baseline="0" dirty="0" smtClean="0"/>
              <a:t>Kršenja autorskih prava </a:t>
            </a:r>
            <a:r>
              <a:rPr lang="hr-HR" altLang="en-US" baseline="0" dirty="0" smtClean="0"/>
              <a:t>na internetu, </a:t>
            </a:r>
            <a:r>
              <a:rPr lang="hr-HR" altLang="en-US" baseline="0" dirty="0" smtClean="0"/>
              <a:t>ili počinjena sredstvima računarskog sistema, moraju da budu kažnjena kao da su počinjena u stvarnom svetu. U tu svrhu, konvencija se referiše na već postojeće međunarodne sporazume u vezi sa ovim pitanjem (Pariski sporazum od </a:t>
            </a:r>
            <a:r>
              <a:rPr lang="hr-HR" altLang="en-US" baseline="0" dirty="0" smtClean="0"/>
              <a:t>24. </a:t>
            </a:r>
            <a:r>
              <a:rPr lang="hr-HR" altLang="en-US" baseline="0" dirty="0" smtClean="0"/>
              <a:t>jula </a:t>
            </a:r>
            <a:r>
              <a:rPr lang="hr-HR" altLang="en-US" baseline="0" dirty="0" smtClean="0"/>
              <a:t>1971. god., </a:t>
            </a:r>
            <a:r>
              <a:rPr lang="hr-HR" altLang="en-US" baseline="0" dirty="0" smtClean="0"/>
              <a:t>Konvencija iz Berna i </a:t>
            </a:r>
            <a:r>
              <a:rPr lang="hr-HR" altLang="en-US" i="1" baseline="0" dirty="0" smtClean="0"/>
              <a:t>WIPO</a:t>
            </a:r>
            <a:r>
              <a:rPr lang="hr-HR" altLang="en-US" baseline="0" dirty="0" smtClean="0"/>
              <a:t> sporazumi). </a:t>
            </a:r>
            <a:endParaRPr lang="hr-HR" altLang="en-US" dirty="0" smtClean="0"/>
          </a:p>
          <a:p>
            <a:endParaRPr lang="hr-HR" altLang="en-US" dirty="0" smtClean="0"/>
          </a:p>
          <a:p>
            <a:endParaRPr lang="hr-HR" altLang="en-US" dirty="0" smtClean="0"/>
          </a:p>
        </p:txBody>
      </p:sp>
      <p:sp>
        <p:nvSpPr>
          <p:cNvPr id="258052" name="Rezervirano mjesto broja slajda 3"/>
          <p:cNvSpPr>
            <a:spLocks noGrp="1"/>
          </p:cNvSpPr>
          <p:nvPr>
            <p:ph type="sldNum" sz="quarter" idx="5"/>
          </p:nvPr>
        </p:nvSpPr>
        <p:spPr bwMode="auto">
          <a:noFill/>
          <a:ln>
            <a:miter lim="800000"/>
            <a:headEnd/>
            <a:tailEnd/>
          </a:ln>
        </p:spPr>
        <p:txBody>
          <a:bodyPr/>
          <a:lstStyle/>
          <a:p>
            <a:fld id="{77C88B42-0E4E-4E91-94BB-4E628F404BFB}" type="slidenum">
              <a:rPr lang="en-US" altLang="en-US">
                <a:cs typeface="Arial" charset="0"/>
              </a:rPr>
              <a:pPr/>
              <a:t>105</a:t>
            </a:fld>
            <a:endParaRPr lang="en-US" altLang="en-US">
              <a:cs typeface="Arial" charset="0"/>
            </a:endParaRPr>
          </a:p>
        </p:txBody>
      </p:sp>
    </p:spTree>
  </p:cSld>
  <p:clrMapOvr>
    <a:masterClrMapping/>
  </p:clrMapOvr>
</p:notes>
</file>

<file path=ppt/notesSlides/notesSlide10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9074" name="Rectangle 2"/>
          <p:cNvSpPr>
            <a:spLocks noGrp="1" noRot="1" noChangeAspect="1" noTextEdit="1"/>
          </p:cNvSpPr>
          <p:nvPr>
            <p:ph type="sldImg"/>
          </p:nvPr>
        </p:nvSpPr>
        <p:spPr bwMode="auto">
          <a:noFill/>
          <a:ln>
            <a:solidFill>
              <a:srgbClr val="000000"/>
            </a:solidFill>
            <a:miter lim="800000"/>
            <a:headEnd/>
            <a:tailEnd/>
          </a:ln>
        </p:spPr>
      </p:sp>
      <p:sp>
        <p:nvSpPr>
          <p:cNvPr id="259075" name="Rectangle 3"/>
          <p:cNvSpPr>
            <a:spLocks noGrp="1"/>
          </p:cNvSpPr>
          <p:nvPr>
            <p:ph type="body" idx="1"/>
          </p:nvPr>
        </p:nvSpPr>
        <p:spPr bwMode="auto">
          <a:xfrm>
            <a:off x="914400" y="4343400"/>
            <a:ext cx="5029200" cy="4114800"/>
          </a:xfrm>
          <a:noFill/>
        </p:spPr>
        <p:txBody>
          <a:bodyPr/>
          <a:lstStyle/>
          <a:p>
            <a:pPr eaLnBrk="1" hangingPunct="1"/>
            <a:r>
              <a:rPr lang="bs-Latn-BA" altLang="en-US" dirty="0" smtClean="0"/>
              <a:t>Ovaj</a:t>
            </a:r>
            <a:r>
              <a:rPr lang="bs-Latn-BA" altLang="en-US" baseline="0" dirty="0" smtClean="0"/>
              <a:t> slajd prikazuje pun tekst člana 10.</a:t>
            </a:r>
            <a:endParaRPr lang="en-GB" altLang="en-US" dirty="0" smtClean="0"/>
          </a:p>
        </p:txBody>
      </p:sp>
    </p:spTree>
  </p:cSld>
  <p:clrMapOvr>
    <a:masterClrMapping/>
  </p:clrMapOvr>
</p:notes>
</file>

<file path=ppt/notesSlides/notesSlide10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0098" name="Rectangle 2"/>
          <p:cNvSpPr>
            <a:spLocks noGrp="1" noRot="1" noChangeAspect="1" noTextEdit="1"/>
          </p:cNvSpPr>
          <p:nvPr>
            <p:ph type="sldImg"/>
          </p:nvPr>
        </p:nvSpPr>
        <p:spPr bwMode="auto">
          <a:noFill/>
          <a:ln>
            <a:solidFill>
              <a:srgbClr val="000000"/>
            </a:solidFill>
            <a:miter lim="800000"/>
            <a:headEnd/>
            <a:tailEnd/>
          </a:ln>
        </p:spPr>
      </p:sp>
      <p:sp>
        <p:nvSpPr>
          <p:cNvPr id="260099" name="Rectangle 3"/>
          <p:cNvSpPr>
            <a:spLocks noGrp="1"/>
          </p:cNvSpPr>
          <p:nvPr>
            <p:ph type="body" idx="1"/>
          </p:nvPr>
        </p:nvSpPr>
        <p:spPr bwMode="auto">
          <a:xfrm>
            <a:off x="914400" y="4343400"/>
            <a:ext cx="5029200" cy="4114800"/>
          </a:xfrm>
          <a:noFill/>
        </p:spPr>
        <p:txBody>
          <a:bodyPr/>
          <a:lstStyle/>
          <a:p>
            <a:pPr eaLnBrk="1" hangingPunct="1"/>
            <a:r>
              <a:rPr lang="bs-Latn-BA" altLang="en-US" dirty="0" smtClean="0"/>
              <a:t>Ovaj</a:t>
            </a:r>
            <a:r>
              <a:rPr lang="bs-Latn-BA" altLang="en-US" baseline="0" dirty="0" smtClean="0"/>
              <a:t> slajd prikazuje pun tekst člana 10. </a:t>
            </a:r>
            <a:endParaRPr lang="en-GB" altLang="en-US" dirty="0" smtClean="0"/>
          </a:p>
        </p:txBody>
      </p:sp>
    </p:spTree>
  </p:cSld>
  <p:clrMapOvr>
    <a:masterClrMapping/>
  </p:clrMapOvr>
</p:notes>
</file>

<file path=ppt/notesSlides/notesSlide10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1122" name="Rectangle 2"/>
          <p:cNvSpPr>
            <a:spLocks noGrp="1" noRot="1" noChangeAspect="1" noTextEdit="1"/>
          </p:cNvSpPr>
          <p:nvPr>
            <p:ph type="sldImg"/>
          </p:nvPr>
        </p:nvSpPr>
        <p:spPr bwMode="auto">
          <a:noFill/>
          <a:ln>
            <a:solidFill>
              <a:srgbClr val="000000"/>
            </a:solidFill>
            <a:miter lim="800000"/>
            <a:headEnd/>
            <a:tailEnd/>
          </a:ln>
        </p:spPr>
      </p:sp>
      <p:sp>
        <p:nvSpPr>
          <p:cNvPr id="261123" name="Rectangle 3"/>
          <p:cNvSpPr>
            <a:spLocks noGrp="1"/>
          </p:cNvSpPr>
          <p:nvPr>
            <p:ph type="body" idx="1"/>
          </p:nvPr>
        </p:nvSpPr>
        <p:spPr bwMode="auto">
          <a:xfrm>
            <a:off x="914400" y="4343400"/>
            <a:ext cx="5029200" cy="4114800"/>
          </a:xfrm>
          <a:noFill/>
        </p:spPr>
        <p:txBody>
          <a:bodyPr/>
          <a:lstStyle/>
          <a:p>
            <a:pPr eaLnBrk="1" hangingPunct="1"/>
            <a:r>
              <a:rPr lang="bs-Latn-BA" altLang="en-US" dirty="0" smtClean="0"/>
              <a:t>Ovaj</a:t>
            </a:r>
            <a:r>
              <a:rPr lang="bs-Latn-BA" altLang="en-US" baseline="0" dirty="0" smtClean="0"/>
              <a:t> slajd prikazuje pun tekst člana 10. </a:t>
            </a:r>
            <a:endParaRPr lang="en-GB" altLang="en-US" dirty="0" smtClean="0"/>
          </a:p>
        </p:txBody>
      </p:sp>
    </p:spTree>
  </p:cSld>
  <p:clrMapOvr>
    <a:masterClrMapping/>
  </p:clrMapOvr>
</p:notes>
</file>

<file path=ppt/notesSlides/notesSlide10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2146" name="Rectangle 2"/>
          <p:cNvSpPr>
            <a:spLocks noGrp="1" noRot="1" noChangeAspect="1" noTextEdit="1"/>
          </p:cNvSpPr>
          <p:nvPr>
            <p:ph type="sldImg"/>
          </p:nvPr>
        </p:nvSpPr>
        <p:spPr bwMode="auto">
          <a:noFill/>
          <a:ln>
            <a:solidFill>
              <a:srgbClr val="000000"/>
            </a:solidFill>
            <a:miter lim="800000"/>
            <a:headEnd/>
            <a:tailEnd/>
          </a:ln>
        </p:spPr>
      </p:sp>
      <p:sp>
        <p:nvSpPr>
          <p:cNvPr id="262147" name="Rectangle 3"/>
          <p:cNvSpPr>
            <a:spLocks noGrp="1"/>
          </p:cNvSpPr>
          <p:nvPr>
            <p:ph type="body" idx="1"/>
          </p:nvPr>
        </p:nvSpPr>
        <p:spPr bwMode="auto">
          <a:xfrm>
            <a:off x="914400" y="4343400"/>
            <a:ext cx="5029200" cy="4114800"/>
          </a:xfrm>
          <a:noFill/>
        </p:spPr>
        <p:txBody>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bs-Latn-BA" altLang="en-US" dirty="0" smtClean="0"/>
              <a:t>Ovaj element</a:t>
            </a:r>
            <a:r>
              <a:rPr lang="bs-Latn-BA" altLang="en-US" baseline="0" dirty="0" smtClean="0"/>
              <a:t> prikazuje element člana 10. Objašnjenje ovog elementa je obezbeđeno na sledećem slajdu. </a:t>
            </a:r>
            <a:endParaRPr lang="bs-Latn-BA" altLang="en-US" dirty="0" smtClean="0"/>
          </a:p>
          <a:p>
            <a:endParaRPr lang="en-GB" altLang="en-US" dirty="0"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1794" name="Rectangle 2"/>
          <p:cNvSpPr>
            <a:spLocks noGrp="1" noRot="1" noChangeAspect="1" noTextEdit="1"/>
          </p:cNvSpPr>
          <p:nvPr>
            <p:ph type="sldImg"/>
          </p:nvPr>
        </p:nvSpPr>
        <p:spPr bwMode="auto">
          <a:noFill/>
          <a:ln>
            <a:solidFill>
              <a:srgbClr val="000000"/>
            </a:solidFill>
            <a:miter lim="800000"/>
            <a:headEnd/>
            <a:tailEnd/>
          </a:ln>
        </p:spPr>
      </p:sp>
      <p:sp>
        <p:nvSpPr>
          <p:cNvPr id="161795" name="Rectangle 3"/>
          <p:cNvSpPr>
            <a:spLocks noGrp="1"/>
          </p:cNvSpPr>
          <p:nvPr>
            <p:ph type="body" idx="1"/>
          </p:nvPr>
        </p:nvSpPr>
        <p:spPr bwMode="auto">
          <a:xfrm>
            <a:off x="914400" y="4343400"/>
            <a:ext cx="5029200" cy="4114800"/>
          </a:xfrm>
          <a:noFill/>
        </p:spPr>
        <p:txBody>
          <a:bodyPr/>
          <a:lstStyle/>
          <a:p>
            <a:pPr eaLnBrk="1" hangingPunct="1"/>
            <a:r>
              <a:rPr lang="bs-Latn-BA" altLang="en-US" dirty="0" smtClean="0"/>
              <a:t>Osnovni element i zahtevano</a:t>
            </a:r>
            <a:r>
              <a:rPr lang="bs-Latn-BA" altLang="en-US" baseline="0" dirty="0" smtClean="0"/>
              <a:t> ponašanje po članu 2 je termin „pristup“. Termin se odnosi na delo </a:t>
            </a:r>
            <a:r>
              <a:rPr lang="bs-Latn-BA" altLang="en-US" baseline="0" dirty="0" smtClean="0"/>
              <a:t>ulaska </a:t>
            </a:r>
            <a:r>
              <a:rPr lang="bs-Latn-BA" altLang="en-US" baseline="0" dirty="0" smtClean="0"/>
              <a:t>u ceo sistem ili bilo koji deo sistema. Član 2 je neutralan u smislu tehnologije i ne određuje sredstva kojima je pristup ostvaren. </a:t>
            </a:r>
            <a:endParaRPr lang="en-GB" altLang="en-US" dirty="0" smtClean="0"/>
          </a:p>
        </p:txBody>
      </p:sp>
    </p:spTree>
  </p:cSld>
  <p:clrMapOvr>
    <a:masterClrMapping/>
  </p:clrMapOvr>
</p:notes>
</file>

<file path=ppt/notesSlides/notesSlide1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3170" name="Slide Image Placeholder 1"/>
          <p:cNvSpPr>
            <a:spLocks noGrp="1" noRot="1" noChangeAspect="1" noTextEdit="1"/>
          </p:cNvSpPr>
          <p:nvPr>
            <p:ph type="sldImg"/>
          </p:nvPr>
        </p:nvSpPr>
        <p:spPr bwMode="auto">
          <a:noFill/>
          <a:ln>
            <a:solidFill>
              <a:srgbClr val="000000"/>
            </a:solidFill>
            <a:miter lim="800000"/>
            <a:headEnd/>
            <a:tailEnd/>
          </a:ln>
        </p:spPr>
      </p:sp>
      <p:sp>
        <p:nvSpPr>
          <p:cNvPr id="263171" name="Notes Placeholder 2"/>
          <p:cNvSpPr>
            <a:spLocks noGrp="1"/>
          </p:cNvSpPr>
          <p:nvPr>
            <p:ph type="body" idx="1"/>
          </p:nvPr>
        </p:nvSpPr>
        <p:spPr bwMode="auto">
          <a:noFill/>
        </p:spPr>
        <p:txBody>
          <a:bodyPr/>
          <a:lstStyle/>
          <a:p>
            <a:r>
              <a:rPr lang="bs-Latn-BA" altLang="en-US" dirty="0" smtClean="0"/>
              <a:t>Član 9 se proširuje</a:t>
            </a:r>
            <a:r>
              <a:rPr lang="bs-Latn-BA" altLang="en-US" baseline="0" dirty="0" smtClean="0"/>
              <a:t> na kršenja autorskih prava (i vezanih prava); ali ne moralnih prava. </a:t>
            </a:r>
            <a:endParaRPr lang="bs-Latn-BA" altLang="en-US" dirty="0" smtClean="0"/>
          </a:p>
          <a:p>
            <a:endParaRPr lang="en-US" altLang="en-US" dirty="0" smtClean="0"/>
          </a:p>
        </p:txBody>
      </p:sp>
      <p:sp>
        <p:nvSpPr>
          <p:cNvPr id="263172" name="Slide Number Placeholder 3"/>
          <p:cNvSpPr>
            <a:spLocks noGrp="1"/>
          </p:cNvSpPr>
          <p:nvPr>
            <p:ph type="sldNum" sz="quarter" idx="5"/>
          </p:nvPr>
        </p:nvSpPr>
        <p:spPr bwMode="auto">
          <a:noFill/>
          <a:ln>
            <a:miter lim="800000"/>
            <a:headEnd/>
            <a:tailEnd/>
          </a:ln>
        </p:spPr>
        <p:txBody>
          <a:bodyPr/>
          <a:lstStyle/>
          <a:p>
            <a:fld id="{200397BB-BE67-45B2-A1A9-49D1A76D09A0}" type="slidenum">
              <a:rPr lang="en-US" altLang="en-US">
                <a:cs typeface="Arial" charset="0"/>
              </a:rPr>
              <a:pPr/>
              <a:t>110</a:t>
            </a:fld>
            <a:endParaRPr lang="en-US" altLang="en-US">
              <a:cs typeface="Arial" charset="0"/>
            </a:endParaRPr>
          </a:p>
        </p:txBody>
      </p:sp>
    </p:spTree>
  </p:cSld>
  <p:clrMapOvr>
    <a:masterClrMapping/>
  </p:clrMapOvr>
</p:notes>
</file>

<file path=ppt/notesSlides/notesSlide1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4194" name="Rectangle 2"/>
          <p:cNvSpPr>
            <a:spLocks noGrp="1" noRot="1" noChangeAspect="1" noTextEdit="1"/>
          </p:cNvSpPr>
          <p:nvPr>
            <p:ph type="sldImg"/>
          </p:nvPr>
        </p:nvSpPr>
        <p:spPr bwMode="auto">
          <a:noFill/>
          <a:ln>
            <a:solidFill>
              <a:srgbClr val="000000"/>
            </a:solidFill>
            <a:miter lim="800000"/>
            <a:headEnd/>
            <a:tailEnd/>
          </a:ln>
        </p:spPr>
      </p:sp>
      <p:sp>
        <p:nvSpPr>
          <p:cNvPr id="264195" name="Rectangle 3"/>
          <p:cNvSpPr>
            <a:spLocks noGrp="1"/>
          </p:cNvSpPr>
          <p:nvPr>
            <p:ph type="body" idx="1"/>
          </p:nvPr>
        </p:nvSpPr>
        <p:spPr bwMode="auto">
          <a:xfrm>
            <a:off x="914400" y="4343400"/>
            <a:ext cx="5029200" cy="4114800"/>
          </a:xfrm>
          <a:noFill/>
        </p:spPr>
        <p:txBody>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bs-Latn-BA" altLang="en-US" dirty="0" smtClean="0"/>
              <a:t>Ovaj element</a:t>
            </a:r>
            <a:r>
              <a:rPr lang="bs-Latn-BA" altLang="en-US" baseline="0" dirty="0" smtClean="0"/>
              <a:t> prikazuje element člana 10. Objašnjenje ovog elementa je obezbeđeno na sledećem slajdu. </a:t>
            </a:r>
            <a:endParaRPr lang="bs-Latn-BA" altLang="en-US" dirty="0" smtClean="0"/>
          </a:p>
          <a:p>
            <a:endParaRPr lang="en-GB" altLang="en-US" dirty="0" smtClean="0"/>
          </a:p>
        </p:txBody>
      </p:sp>
    </p:spTree>
  </p:cSld>
  <p:clrMapOvr>
    <a:masterClrMapping/>
  </p:clrMapOvr>
</p:notes>
</file>

<file path=ppt/notesSlides/notesSlide1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5218" name="Slide Image Placeholder 1"/>
          <p:cNvSpPr>
            <a:spLocks noGrp="1" noRot="1" noChangeAspect="1" noTextEdit="1"/>
          </p:cNvSpPr>
          <p:nvPr>
            <p:ph type="sldImg"/>
          </p:nvPr>
        </p:nvSpPr>
        <p:spPr bwMode="auto">
          <a:noFill/>
          <a:ln>
            <a:solidFill>
              <a:srgbClr val="000000"/>
            </a:solidFill>
            <a:miter lim="800000"/>
            <a:headEnd/>
            <a:tailEnd/>
          </a:ln>
        </p:spPr>
      </p:sp>
      <p:sp>
        <p:nvSpPr>
          <p:cNvPr id="265219" name="Notes Placeholder 2"/>
          <p:cNvSpPr>
            <a:spLocks noGrp="1"/>
          </p:cNvSpPr>
          <p:nvPr>
            <p:ph type="body" idx="1"/>
          </p:nvPr>
        </p:nvSpPr>
        <p:spPr bwMode="auto">
          <a:noFill/>
        </p:spPr>
        <p:txBody>
          <a:bodyPr/>
          <a:lstStyle/>
          <a:p>
            <a:r>
              <a:rPr lang="bs-Latn-BA" altLang="en-US" dirty="0" smtClean="0"/>
              <a:t>Član 9 se proširuje na kršenja</a:t>
            </a:r>
            <a:r>
              <a:rPr lang="bs-Latn-BA" altLang="en-US" baseline="0" dirty="0" smtClean="0"/>
              <a:t> autorskih prava u vezi sa komercijalnim karakterom. </a:t>
            </a:r>
            <a:endParaRPr lang="bs-Latn-BA" altLang="en-US" dirty="0" smtClean="0"/>
          </a:p>
          <a:p>
            <a:endParaRPr lang="bs-Latn-BA" altLang="en-US" dirty="0" smtClean="0"/>
          </a:p>
        </p:txBody>
      </p:sp>
      <p:sp>
        <p:nvSpPr>
          <p:cNvPr id="265220" name="Slide Number Placeholder 3"/>
          <p:cNvSpPr>
            <a:spLocks noGrp="1"/>
          </p:cNvSpPr>
          <p:nvPr>
            <p:ph type="sldNum" sz="quarter" idx="5"/>
          </p:nvPr>
        </p:nvSpPr>
        <p:spPr bwMode="auto">
          <a:noFill/>
          <a:ln>
            <a:miter lim="800000"/>
            <a:headEnd/>
            <a:tailEnd/>
          </a:ln>
        </p:spPr>
        <p:txBody>
          <a:bodyPr/>
          <a:lstStyle/>
          <a:p>
            <a:fld id="{CFFAD200-B09D-4083-B822-2FE452ACB542}" type="slidenum">
              <a:rPr lang="en-US" altLang="en-US">
                <a:cs typeface="Arial" charset="0"/>
              </a:rPr>
              <a:pPr/>
              <a:t>112</a:t>
            </a:fld>
            <a:endParaRPr lang="en-US" altLang="en-US">
              <a:cs typeface="Arial" charset="0"/>
            </a:endParaRPr>
          </a:p>
        </p:txBody>
      </p:sp>
    </p:spTree>
  </p:cSld>
  <p:clrMapOvr>
    <a:masterClrMapping/>
  </p:clrMapOvr>
</p:notes>
</file>

<file path=ppt/notesSlides/notesSlide1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42" name="Rezervirano mjesto slike slajda 1"/>
          <p:cNvSpPr>
            <a:spLocks noGrp="1" noRot="1" noChangeAspect="1" noTextEdit="1"/>
          </p:cNvSpPr>
          <p:nvPr>
            <p:ph type="sldImg"/>
          </p:nvPr>
        </p:nvSpPr>
        <p:spPr bwMode="auto">
          <a:noFill/>
          <a:ln>
            <a:solidFill>
              <a:srgbClr val="000000"/>
            </a:solidFill>
            <a:miter lim="800000"/>
            <a:headEnd/>
            <a:tailEnd/>
          </a:ln>
        </p:spPr>
      </p:sp>
      <p:sp>
        <p:nvSpPr>
          <p:cNvPr id="266243" name="Rezervirano mjesto bilježaka 2"/>
          <p:cNvSpPr>
            <a:spLocks noGrp="1"/>
          </p:cNvSpPr>
          <p:nvPr>
            <p:ph type="body" idx="1"/>
          </p:nvPr>
        </p:nvSpPr>
        <p:spPr bwMode="auto">
          <a:noFill/>
        </p:spPr>
        <p:txBody>
          <a:bodyPr/>
          <a:lstStyle/>
          <a:p>
            <a:pPr algn="just"/>
            <a:r>
              <a:rPr lang="bs-Latn-BA" altLang="en-US" dirty="0" smtClean="0"/>
              <a:t>Dva </a:t>
            </a:r>
            <a:r>
              <a:rPr lang="bs-Latn-BA" altLang="en-US" dirty="0" smtClean="0"/>
              <a:t>poslednja </a:t>
            </a:r>
            <a:r>
              <a:rPr lang="bs-Latn-BA" altLang="en-US" dirty="0" smtClean="0"/>
              <a:t>pitanja, koja se odnose na materijalno krivično pravo, moraju biti </a:t>
            </a:r>
            <a:r>
              <a:rPr lang="bs-Latn-BA" altLang="en-US" dirty="0" smtClean="0"/>
              <a:t>razmotrena</a:t>
            </a:r>
            <a:r>
              <a:rPr lang="bs-Latn-BA" altLang="en-US" baseline="0" dirty="0" smtClean="0"/>
              <a:t> </a:t>
            </a:r>
            <a:r>
              <a:rPr lang="bs-Latn-BA" altLang="en-US" baseline="0" dirty="0" smtClean="0"/>
              <a:t>na ovom mestu: kažnjavanje pomaganja i </a:t>
            </a:r>
            <a:r>
              <a:rPr lang="bs-Latn-BA" altLang="en-US" baseline="0" dirty="0" smtClean="0"/>
              <a:t>podstrekivanja</a:t>
            </a:r>
            <a:r>
              <a:rPr lang="bs-Latn-BA" altLang="en-US" baseline="0" dirty="0" smtClean="0"/>
              <a:t>, i krivična odgovornost pravnih lica. </a:t>
            </a:r>
          </a:p>
          <a:p>
            <a:pPr algn="just"/>
            <a:endParaRPr lang="bs-Latn-BA" altLang="en-US" baseline="0" dirty="0" smtClean="0"/>
          </a:p>
          <a:p>
            <a:pPr algn="just"/>
            <a:r>
              <a:rPr lang="bs-Latn-BA" altLang="en-US" baseline="0" dirty="0" smtClean="0"/>
              <a:t>Član 11 Konvencije iz Budimpešte opisuje radnje pomaganja i </a:t>
            </a:r>
            <a:r>
              <a:rPr lang="bs-Latn-BA" altLang="en-US" baseline="0" dirty="0" smtClean="0"/>
              <a:t>podstrekivanja </a:t>
            </a:r>
            <a:r>
              <a:rPr lang="bs-Latn-BA" altLang="en-US" baseline="0" dirty="0" smtClean="0"/>
              <a:t>koje sve zemlje članice moraju da razmotre u svom domaćem pravu. Međutim, on prepoznaje da je kriminal počinjen na internetu često aktivnost koja uključuje „više stranaka“ i često sa nejasnim udelom različitih stranaka, što potencijalno čini krivično gonjenje teškim. </a:t>
            </a:r>
          </a:p>
          <a:p>
            <a:pPr algn="just"/>
            <a:endParaRPr lang="bs-Latn-BA" altLang="en-US" baseline="0" dirty="0" smtClean="0"/>
          </a:p>
          <a:p>
            <a:pPr algn="just"/>
            <a:r>
              <a:rPr lang="bs-Latn-BA" altLang="en-US" baseline="0" dirty="0" smtClean="0"/>
              <a:t>Konačno, član 12 konvencije zahteva od svih zemalja članica da kriminalizuju radnje pravnih entiteta. Ovo je važno pitanje. U stvari, unutar Evrpske unije, kriminalizacija radnji pravnih entiteta je važna i vrlo kontraverzna tema, i stoga je u okviru Saveta Evrope. </a:t>
            </a:r>
            <a:endParaRPr lang="bs-Latn-BA" altLang="en-US" dirty="0" smtClean="0"/>
          </a:p>
          <a:p>
            <a:pPr algn="just"/>
            <a:endParaRPr lang="bs-Latn-BA" altLang="en-US" dirty="0" smtClean="0"/>
          </a:p>
          <a:p>
            <a:pPr algn="just"/>
            <a:endParaRPr lang="bs-Latn-BA" altLang="en-US" dirty="0" smtClean="0"/>
          </a:p>
          <a:p>
            <a:pPr algn="just"/>
            <a:endParaRPr lang="en-GB" altLang="en-US" dirty="0" smtClean="0"/>
          </a:p>
        </p:txBody>
      </p:sp>
      <p:sp>
        <p:nvSpPr>
          <p:cNvPr id="266244" name="Rezervirano mjesto broja slajda 3"/>
          <p:cNvSpPr>
            <a:spLocks noGrp="1"/>
          </p:cNvSpPr>
          <p:nvPr>
            <p:ph type="sldNum" sz="quarter" idx="5"/>
          </p:nvPr>
        </p:nvSpPr>
        <p:spPr bwMode="auto">
          <a:noFill/>
          <a:ln>
            <a:miter lim="800000"/>
            <a:headEnd/>
            <a:tailEnd/>
          </a:ln>
        </p:spPr>
        <p:txBody>
          <a:bodyPr/>
          <a:lstStyle/>
          <a:p>
            <a:fld id="{D409656C-9BD1-46BD-B858-BE2EF9835CBE}" type="slidenum">
              <a:rPr lang="en-US" altLang="en-US">
                <a:cs typeface="Arial" charset="0"/>
              </a:rPr>
              <a:pPr/>
              <a:t>113</a:t>
            </a:fld>
            <a:endParaRPr lang="en-US" altLang="en-US">
              <a:cs typeface="Arial" charset="0"/>
            </a:endParaRPr>
          </a:p>
        </p:txBody>
      </p:sp>
    </p:spTree>
  </p:cSld>
  <p:clrMapOvr>
    <a:masterClrMapping/>
  </p:clrMapOvr>
</p:notes>
</file>

<file path=ppt/notesSlides/notesSlide1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7266" name="Rezervirano mjesto slike slajda 1"/>
          <p:cNvSpPr>
            <a:spLocks noGrp="1" noRot="1" noChangeAspect="1" noTextEdit="1"/>
          </p:cNvSpPr>
          <p:nvPr>
            <p:ph type="sldImg"/>
          </p:nvPr>
        </p:nvSpPr>
        <p:spPr bwMode="auto">
          <a:noFill/>
          <a:ln>
            <a:solidFill>
              <a:srgbClr val="000000"/>
            </a:solidFill>
            <a:miter lim="800000"/>
            <a:headEnd/>
            <a:tailEnd/>
          </a:ln>
        </p:spPr>
      </p:sp>
      <p:sp>
        <p:nvSpPr>
          <p:cNvPr id="267267" name="Rezervirano mjesto bilježaka 2"/>
          <p:cNvSpPr>
            <a:spLocks noGrp="1"/>
          </p:cNvSpPr>
          <p:nvPr>
            <p:ph type="body" idx="1"/>
          </p:nvPr>
        </p:nvSpPr>
        <p:spPr bwMode="auto">
          <a:noFill/>
        </p:spPr>
        <p:txBody>
          <a:bodyPr/>
          <a:lstStyle/>
          <a:p>
            <a:r>
              <a:rPr lang="bs-Latn-BA" altLang="en-US" baseline="0" dirty="0" smtClean="0"/>
              <a:t>Perspektive i Evropske unije i Saveta Evrope predviđaju, najmanje, bilo koju vrstu (krivične ili ne) odgovornosti za kompanije i druge pravne entitete za krivična dela počinjena od strane njihovih predstavnika koji deluju u njihovo ime ili za njihov interes. Nadalje, Konvencija kaže da se odgovornost pravnih entiteta desiti takođe i u slučaju nedostatka supervizije ili kontrole pravnih predstavnika kompanije ili drugog pravnog entiteta nad nekim pod njigovom supervizijom. </a:t>
            </a:r>
          </a:p>
          <a:p>
            <a:endParaRPr lang="bs-Latn-BA" altLang="en-US" baseline="0" dirty="0" smtClean="0"/>
          </a:p>
          <a:p>
            <a:r>
              <a:rPr lang="bs-Latn-BA" altLang="en-US" baseline="0" dirty="0" smtClean="0"/>
              <a:t>Neke zemlje u Evropi preferiraju pravne lekove po građanskom pravu, rađe nego krivično-pravna rešenja, da bi regulisali odgovornost pravnih lica. </a:t>
            </a:r>
            <a:endParaRPr lang="bs-Latn-BA" altLang="en-US" dirty="0" smtClean="0"/>
          </a:p>
          <a:p>
            <a:endParaRPr lang="bs-Latn-BA" altLang="en-US" dirty="0" smtClean="0"/>
          </a:p>
        </p:txBody>
      </p:sp>
      <p:sp>
        <p:nvSpPr>
          <p:cNvPr id="267268" name="Rezervirano mjesto broja slajda 3"/>
          <p:cNvSpPr>
            <a:spLocks noGrp="1"/>
          </p:cNvSpPr>
          <p:nvPr>
            <p:ph type="sldNum" sz="quarter" idx="5"/>
          </p:nvPr>
        </p:nvSpPr>
        <p:spPr bwMode="auto">
          <a:noFill/>
          <a:ln>
            <a:miter lim="800000"/>
            <a:headEnd/>
            <a:tailEnd/>
          </a:ln>
        </p:spPr>
        <p:txBody>
          <a:bodyPr/>
          <a:lstStyle/>
          <a:p>
            <a:fld id="{78801591-7CCE-4E91-A6BE-70AD99C3519C}" type="slidenum">
              <a:rPr lang="en-US" altLang="en-US">
                <a:cs typeface="Arial" charset="0"/>
              </a:rPr>
              <a:pPr/>
              <a:t>114</a:t>
            </a:fld>
            <a:endParaRPr lang="en-US" altLang="en-US">
              <a:cs typeface="Arial" charset="0"/>
            </a:endParaRPr>
          </a:p>
        </p:txBody>
      </p:sp>
    </p:spTree>
  </p:cSld>
  <p:clrMapOvr>
    <a:masterClrMapping/>
  </p:clrMapOvr>
</p:notes>
</file>

<file path=ppt/notesSlides/notesSlide1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8290" name="Slide Image Placeholder 1"/>
          <p:cNvSpPr>
            <a:spLocks noGrp="1" noRot="1" noChangeAspect="1" noTextEdit="1"/>
          </p:cNvSpPr>
          <p:nvPr>
            <p:ph type="sldImg"/>
          </p:nvPr>
        </p:nvSpPr>
        <p:spPr bwMode="auto">
          <a:noFill/>
          <a:ln>
            <a:solidFill>
              <a:srgbClr val="000000"/>
            </a:solidFill>
            <a:miter lim="800000"/>
            <a:headEnd/>
            <a:tailEnd/>
          </a:ln>
        </p:spPr>
      </p:sp>
      <p:sp>
        <p:nvSpPr>
          <p:cNvPr id="268291" name="Notes Placeholder 2"/>
          <p:cNvSpPr>
            <a:spLocks noGrp="1"/>
          </p:cNvSpPr>
          <p:nvPr>
            <p:ph type="body" idx="1"/>
          </p:nvPr>
        </p:nvSpPr>
        <p:spPr bwMode="auto">
          <a:noFill/>
        </p:spPr>
        <p:txBody>
          <a:bodyPr/>
          <a:lstStyle/>
          <a:p>
            <a:pPr eaLnBrk="1" hangingPunct="1">
              <a:spcBef>
                <a:spcPct val="0"/>
              </a:spcBef>
            </a:pPr>
            <a:r>
              <a:rPr lang="bs-Latn-BA" altLang="en-US" dirty="0" smtClean="0"/>
              <a:t>Trener treba da </a:t>
            </a:r>
            <a:r>
              <a:rPr lang="bs-Latn-BA" altLang="en-US" dirty="0" smtClean="0"/>
              <a:t>pruži mogućnost </a:t>
            </a:r>
            <a:r>
              <a:rPr lang="bs-Latn-BA" altLang="en-US" dirty="0" smtClean="0"/>
              <a:t>učesnicima da postavljaju</a:t>
            </a:r>
            <a:r>
              <a:rPr lang="bs-Latn-BA" altLang="en-US" baseline="0" dirty="0" smtClean="0"/>
              <a:t> pitanja koja mogu eventualno imati </a:t>
            </a:r>
            <a:r>
              <a:rPr lang="bs-Latn-BA" altLang="en-US" baseline="0" dirty="0" smtClean="0"/>
              <a:t>veze sa delom </a:t>
            </a:r>
            <a:r>
              <a:rPr lang="bs-Latn-BA" altLang="en-US" baseline="0" dirty="0" smtClean="0"/>
              <a:t>1 lekcije. </a:t>
            </a:r>
            <a:endParaRPr lang="bs-Latn-BA" altLang="en-US" dirty="0" smtClean="0"/>
          </a:p>
          <a:p>
            <a:pPr eaLnBrk="1" hangingPunct="1">
              <a:spcBef>
                <a:spcPct val="0"/>
              </a:spcBef>
            </a:pPr>
            <a:endParaRPr lang="bs-Latn-BA" altLang="en-US" dirty="0" smtClean="0"/>
          </a:p>
        </p:txBody>
      </p:sp>
      <p:sp>
        <p:nvSpPr>
          <p:cNvPr id="268292" name="Slide Number Placeholder 3"/>
          <p:cNvSpPr>
            <a:spLocks noGrp="1"/>
          </p:cNvSpPr>
          <p:nvPr>
            <p:ph type="sldNum" sz="quarter" idx="5"/>
          </p:nvPr>
        </p:nvSpPr>
        <p:spPr bwMode="auto">
          <a:noFill/>
          <a:ln>
            <a:miter lim="800000"/>
            <a:headEnd/>
            <a:tailEnd/>
          </a:ln>
        </p:spPr>
        <p:txBody>
          <a:bodyPr/>
          <a:lstStyle/>
          <a:p>
            <a:fld id="{2CDE7BD7-9DB6-455D-8F4C-65AA5C28FD5D}" type="slidenum">
              <a:rPr lang="en-GB" altLang="en-US">
                <a:cs typeface="Arial" charset="0"/>
              </a:rPr>
              <a:pPr/>
              <a:t>115</a:t>
            </a:fld>
            <a:endParaRPr lang="en-GB" altLang="en-US">
              <a:cs typeface="Arial" charset="0"/>
            </a:endParaRPr>
          </a:p>
        </p:txBody>
      </p:sp>
    </p:spTree>
  </p:cSld>
  <p:clrMapOvr>
    <a:masterClrMapping/>
  </p:clrMapOvr>
</p:notes>
</file>

<file path=ppt/notesSlides/notesSlide1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9314" name="Espace réservé de l'image des diapositives 1"/>
          <p:cNvSpPr>
            <a:spLocks noGrp="1" noRot="1" noChangeAspect="1" noTextEdit="1"/>
          </p:cNvSpPr>
          <p:nvPr>
            <p:ph type="sldImg"/>
          </p:nvPr>
        </p:nvSpPr>
        <p:spPr bwMode="auto">
          <a:noFill/>
          <a:ln>
            <a:solidFill>
              <a:srgbClr val="000000"/>
            </a:solidFill>
            <a:miter lim="800000"/>
            <a:headEnd/>
            <a:tailEnd/>
          </a:ln>
        </p:spPr>
      </p:sp>
      <p:sp>
        <p:nvSpPr>
          <p:cNvPr id="269315" name="Espace réservé des commentaires 2"/>
          <p:cNvSpPr>
            <a:spLocks noGrp="1"/>
          </p:cNvSpPr>
          <p:nvPr>
            <p:ph type="body" idx="1"/>
          </p:nvPr>
        </p:nvSpPr>
        <p:spPr bwMode="auto">
          <a:noFill/>
        </p:spPr>
        <p:txBody>
          <a:bodyPr/>
          <a:lstStyle/>
          <a:p>
            <a:pPr algn="just" eaLnBrk="1" hangingPunct="1">
              <a:spcBef>
                <a:spcPct val="0"/>
              </a:spcBef>
            </a:pPr>
            <a:r>
              <a:rPr lang="bs-Latn-BA" altLang="en-US" dirty="0" smtClean="0"/>
              <a:t>Svih 25 predmeta za razmatranje</a:t>
            </a:r>
            <a:r>
              <a:rPr lang="bs-Latn-BA" altLang="en-US" baseline="0" dirty="0" smtClean="0"/>
              <a:t> se ne mogu predstaviti unutar vremena koje je na raspolaganju. Trener treba da odabere neke od njih, da prođe kroz odabrane predmete i pojasni gde je </a:t>
            </a:r>
            <a:r>
              <a:rPr lang="bs-Latn-BA" altLang="en-US" baseline="0" dirty="0" smtClean="0"/>
              <a:t>potrebno razmotriti specifične aspekte </a:t>
            </a:r>
            <a:r>
              <a:rPr lang="bs-Latn-BA" altLang="en-US" baseline="0" dirty="0" smtClean="0"/>
              <a:t>ili </a:t>
            </a:r>
            <a:r>
              <a:rPr lang="bs-Latn-BA" altLang="en-US" baseline="0" dirty="0" smtClean="0"/>
              <a:t>ih naglasiti </a:t>
            </a:r>
            <a:r>
              <a:rPr lang="bs-Latn-BA" altLang="en-US" baseline="0" dirty="0" smtClean="0"/>
              <a:t>tokom sledeća dva dela kursa. Trener treba </a:t>
            </a:r>
            <a:r>
              <a:rPr lang="bs-Latn-BA" altLang="en-US" baseline="0" dirty="0" smtClean="0"/>
              <a:t>da objasni </a:t>
            </a:r>
            <a:r>
              <a:rPr lang="bs-Latn-BA" altLang="en-US" baseline="0" dirty="0" smtClean="0"/>
              <a:t>kako će se dostaviti materijali i da </a:t>
            </a:r>
            <a:r>
              <a:rPr lang="bs-Latn-BA" altLang="en-US" baseline="0" dirty="0" smtClean="0"/>
              <a:t>li će </a:t>
            </a:r>
            <a:r>
              <a:rPr lang="bs-Latn-BA" altLang="en-US" baseline="0" dirty="0" smtClean="0"/>
              <a:t>biti vremena za interakciju i pitanja. Trener treba </a:t>
            </a:r>
            <a:r>
              <a:rPr lang="bs-Latn-BA" altLang="en-US" baseline="0" dirty="0" smtClean="0"/>
              <a:t>da naglasi </a:t>
            </a:r>
            <a:r>
              <a:rPr lang="bs-Latn-BA" altLang="en-US" baseline="0" dirty="0" smtClean="0"/>
              <a:t>da je ovaj trening osmišljen na način da bude interaktivan i da će se očekivati od delegata da učestvuju tokom celog </a:t>
            </a:r>
            <a:r>
              <a:rPr lang="bs-Latn-BA" altLang="en-US" baseline="0" dirty="0" smtClean="0"/>
              <a:t>njegovog trajanja</a:t>
            </a:r>
            <a:r>
              <a:rPr lang="bs-Latn-BA" altLang="en-US" baseline="0" dirty="0" smtClean="0"/>
              <a:t>. </a:t>
            </a:r>
            <a:endParaRPr lang="bs-Latn-BA" altLang="en-US" dirty="0" smtClean="0"/>
          </a:p>
          <a:p>
            <a:pPr algn="just" eaLnBrk="1" hangingPunct="1">
              <a:spcBef>
                <a:spcPct val="0"/>
              </a:spcBef>
            </a:pPr>
            <a:endParaRPr lang="bs-Latn-BA" altLang="en-US" dirty="0" smtClean="0"/>
          </a:p>
          <a:p>
            <a:pPr algn="just" eaLnBrk="1" hangingPunct="1">
              <a:spcBef>
                <a:spcPct val="0"/>
              </a:spcBef>
            </a:pPr>
            <a:endParaRPr lang="bs-Latn-BA" altLang="en-US" dirty="0" smtClean="0"/>
          </a:p>
          <a:p>
            <a:pPr algn="just" eaLnBrk="1" hangingPunct="1">
              <a:spcBef>
                <a:spcPct val="0"/>
              </a:spcBef>
            </a:pPr>
            <a:endParaRPr lang="bs-Latn-BA" altLang="en-US" dirty="0" smtClean="0"/>
          </a:p>
        </p:txBody>
      </p:sp>
      <p:sp>
        <p:nvSpPr>
          <p:cNvPr id="269316" name="Espace réservé du numéro de diapositive 3"/>
          <p:cNvSpPr>
            <a:spLocks noGrp="1"/>
          </p:cNvSpPr>
          <p:nvPr>
            <p:ph type="sldNum" sz="quarter" idx="5"/>
          </p:nvPr>
        </p:nvSpPr>
        <p:spPr bwMode="auto">
          <a:noFill/>
          <a:ln>
            <a:miter lim="800000"/>
            <a:headEnd/>
            <a:tailEnd/>
          </a:ln>
        </p:spPr>
        <p:txBody>
          <a:bodyPr/>
          <a:lstStyle/>
          <a:p>
            <a:fld id="{A6BD5837-F0D7-4E2F-8086-5D81723D8B8D}" type="slidenum">
              <a:rPr lang="en-US" altLang="en-US">
                <a:cs typeface="Arial" charset="0"/>
              </a:rPr>
              <a:pPr/>
              <a:t>116</a:t>
            </a:fld>
            <a:endParaRPr lang="en-US" altLang="en-US">
              <a:cs typeface="Arial" charset="0"/>
            </a:endParaRPr>
          </a:p>
        </p:txBody>
      </p:sp>
    </p:spTree>
  </p:cSld>
  <p:clrMapOvr>
    <a:masterClrMapping/>
  </p:clrMapOvr>
</p:notes>
</file>

<file path=ppt/notesSlides/notesSlide1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0338" name="Slide Image Placeholder 1"/>
          <p:cNvSpPr>
            <a:spLocks noGrp="1" noRot="1" noChangeAspect="1" noTextEdit="1"/>
          </p:cNvSpPr>
          <p:nvPr>
            <p:ph type="sldImg"/>
          </p:nvPr>
        </p:nvSpPr>
        <p:spPr bwMode="auto">
          <a:noFill/>
          <a:ln>
            <a:solidFill>
              <a:srgbClr val="000000"/>
            </a:solidFill>
            <a:miter lim="800000"/>
            <a:headEnd/>
            <a:tailEnd/>
          </a:ln>
        </p:spPr>
      </p:sp>
      <p:sp>
        <p:nvSpPr>
          <p:cNvPr id="270339" name="Notes Placeholder 2"/>
          <p:cNvSpPr>
            <a:spLocks noGrp="1"/>
          </p:cNvSpPr>
          <p:nvPr>
            <p:ph type="body" idx="1"/>
          </p:nvPr>
        </p:nvSpPr>
        <p:spPr bwMode="auto">
          <a:noFill/>
        </p:spPr>
        <p:txBody>
          <a:bodyPr>
            <a:normAutofit lnSpcReduction="10000"/>
          </a:bodyPr>
          <a:lstStyle/>
          <a:p>
            <a:pPr eaLnBrk="1" hangingPunct="1">
              <a:lnSpc>
                <a:spcPct val="80000"/>
              </a:lnSpc>
            </a:pPr>
            <a:endParaRPr lang="hr-HR" altLang="en-US" sz="500" b="1" dirty="0" smtClean="0"/>
          </a:p>
          <a:p>
            <a:pPr marL="3175" indent="-3175" eaLnBrk="1" hangingPunct="1">
              <a:buFont typeface="Arial" charset="0"/>
              <a:buNone/>
            </a:pPr>
            <a:r>
              <a:rPr lang="en-US" altLang="en-US" sz="800" dirty="0" err="1" smtClean="0"/>
              <a:t>Camill</a:t>
            </a:r>
            <a:r>
              <a:rPr lang="sr-Latn-BA" altLang="en-US" sz="800" dirty="0" smtClean="0"/>
              <a:t>a</a:t>
            </a:r>
            <a:r>
              <a:rPr lang="en-US" altLang="en-US" sz="800" dirty="0" smtClean="0"/>
              <a:t> </a:t>
            </a:r>
            <a:r>
              <a:rPr lang="bs-Latn-BA" altLang="en-US" sz="800" dirty="0" smtClean="0"/>
              <a:t>je student na Evropskom fakultetu elektrotehnike i računarstva i odlučila je da napiše rad na temu bezbednosti računarskih sistema i mreža. </a:t>
            </a:r>
            <a:r>
              <a:rPr lang="bs-Latn-BA" altLang="en-US" sz="800" dirty="0" smtClean="0"/>
              <a:t>Hakovala </a:t>
            </a:r>
            <a:r>
              <a:rPr lang="bs-Latn-BA" altLang="en-US" sz="800" dirty="0" smtClean="0"/>
              <a:t>je računarske sisteme više vlada u Africi. Kad god je našla prazninu u IT sistemu, ostavila je poruku administratoru: Moje ime je </a:t>
            </a:r>
            <a:r>
              <a:rPr lang="bs-Latn-BA" altLang="en-US" sz="800" dirty="0" smtClean="0"/>
              <a:t>Camilla, </a:t>
            </a:r>
            <a:r>
              <a:rPr lang="bs-Latn-BA" altLang="en-US" sz="800" dirty="0" smtClean="0"/>
              <a:t>student sam na </a:t>
            </a:r>
            <a:r>
              <a:rPr lang="bs-Latn-BA" altLang="en-US" sz="800" dirty="0" smtClean="0"/>
              <a:t>YY </a:t>
            </a:r>
            <a:r>
              <a:rPr lang="bs-Latn-BA" altLang="en-US" sz="800" dirty="0" smtClean="0"/>
              <a:t>fakultetu, pišem tezu o bezbednosti računarskih sistema i u tu svrhu sam otkrila da imate prazninu u sigurnosti sistema, lep pozdrav. </a:t>
            </a:r>
            <a:r>
              <a:rPr lang="bs-Latn-BA" altLang="en-US" sz="800" dirty="0" smtClean="0"/>
              <a:t>Poslednji sistem </a:t>
            </a:r>
            <a:r>
              <a:rPr lang="bs-Latn-BA" altLang="en-US" sz="800" dirty="0" smtClean="0"/>
              <a:t>koji je </a:t>
            </a:r>
            <a:r>
              <a:rPr lang="bs-Latn-BA" altLang="en-US" sz="800" dirty="0" smtClean="0"/>
              <a:t>hakovala </a:t>
            </a:r>
            <a:r>
              <a:rPr lang="bs-Latn-BA" altLang="en-US" sz="800" dirty="0" smtClean="0"/>
              <a:t>bio </a:t>
            </a:r>
            <a:r>
              <a:rPr lang="bs-Latn-BA" altLang="en-US" sz="800" dirty="0" smtClean="0"/>
              <a:t>je informacioni </a:t>
            </a:r>
            <a:r>
              <a:rPr lang="bs-Latn-BA" altLang="en-US" sz="800" dirty="0" smtClean="0"/>
              <a:t>sistem Ministarstva unutrašnjih poslova  njene zemlje. </a:t>
            </a:r>
          </a:p>
          <a:p>
            <a:pPr marL="3175" indent="-3175" eaLnBrk="1" hangingPunct="1">
              <a:buFont typeface="Arial" charset="0"/>
              <a:buNone/>
            </a:pPr>
            <a:endParaRPr lang="hr-HR" altLang="en-US" sz="800" dirty="0" smtClean="0"/>
          </a:p>
          <a:p>
            <a:pPr eaLnBrk="1" hangingPunct="1">
              <a:lnSpc>
                <a:spcPct val="80000"/>
              </a:lnSpc>
            </a:pPr>
            <a:endParaRPr lang="hr-HR" altLang="en-US" sz="500" b="1" dirty="0" smtClean="0"/>
          </a:p>
          <a:p>
            <a:pPr eaLnBrk="1" hangingPunct="1">
              <a:lnSpc>
                <a:spcPct val="80000"/>
              </a:lnSpc>
            </a:pPr>
            <a:r>
              <a:rPr lang="bs-Latn-BA" altLang="en-US" sz="500" b="1" dirty="0" smtClean="0"/>
              <a:t>Podsetnik</a:t>
            </a:r>
            <a:r>
              <a:rPr lang="bs-Latn-BA" altLang="en-US" sz="500" b="1" baseline="0" dirty="0" smtClean="0"/>
              <a:t> za trenera</a:t>
            </a:r>
            <a:r>
              <a:rPr lang="en-US" altLang="en-US" sz="500" b="1" dirty="0" smtClean="0"/>
              <a:t>:</a:t>
            </a:r>
          </a:p>
          <a:p>
            <a:pPr eaLnBrk="1" hangingPunct="1">
              <a:lnSpc>
                <a:spcPct val="80000"/>
              </a:lnSpc>
            </a:pPr>
            <a:r>
              <a:rPr lang="bs-Latn-BA" altLang="en-US" sz="500" dirty="0" smtClean="0"/>
              <a:t>Član</a:t>
            </a:r>
            <a:r>
              <a:rPr lang="en-US" altLang="en-US" sz="500" dirty="0" smtClean="0"/>
              <a:t> 2 – </a:t>
            </a:r>
            <a:r>
              <a:rPr lang="bs-Latn-BA" altLang="en-US" sz="500" dirty="0" smtClean="0"/>
              <a:t>NEZAKONIT</a:t>
            </a:r>
            <a:r>
              <a:rPr lang="bs-Latn-BA" altLang="en-US" sz="500" baseline="0" dirty="0" smtClean="0"/>
              <a:t> PRISTUP</a:t>
            </a:r>
            <a:endParaRPr lang="en-US" altLang="en-US" sz="500" dirty="0" smtClean="0"/>
          </a:p>
          <a:p>
            <a:pPr eaLnBrk="1" hangingPunct="1">
              <a:lnSpc>
                <a:spcPct val="80000"/>
              </a:lnSpc>
            </a:pPr>
            <a:endParaRPr lang="bs-Latn-BA" altLang="en-US" sz="500" dirty="0" smtClean="0"/>
          </a:p>
          <a:p>
            <a:pPr marL="0" marR="0" indent="0" algn="l" defTabSz="457200" rtl="0" eaLnBrk="1" fontAlgn="base" latinLnBrk="0" hangingPunct="1">
              <a:lnSpc>
                <a:spcPct val="80000"/>
              </a:lnSpc>
              <a:spcBef>
                <a:spcPct val="30000"/>
              </a:spcBef>
              <a:spcAft>
                <a:spcPct val="0"/>
              </a:spcAft>
              <a:buClrTx/>
              <a:buSzTx/>
              <a:buFontTx/>
              <a:buNone/>
              <a:tabLst/>
              <a:defRPr/>
            </a:pPr>
            <a:r>
              <a:rPr lang="hr-HR" altLang="en-US" sz="800" dirty="0" smtClean="0"/>
              <a:t>Svaka zemlja može da donese zakonodavne i druge mere koje mogu biti neophodne da bi se utvrdila krivična odgovornost po domaćem zakonodavstvu kad je bespravan pristup celom sistemu ili delu </a:t>
            </a:r>
            <a:r>
              <a:rPr lang="hr-HR" altLang="en-US" sz="800" dirty="0" smtClean="0"/>
              <a:t>računarskog </a:t>
            </a:r>
            <a:r>
              <a:rPr lang="hr-HR" altLang="en-US" sz="800" dirty="0" smtClean="0"/>
              <a:t>sistema počinjen s namerom</a:t>
            </a:r>
            <a:r>
              <a:rPr lang="en-GB" altLang="en-US" sz="800" dirty="0" smtClean="0"/>
              <a:t>. </a:t>
            </a:r>
            <a:r>
              <a:rPr lang="hr-HR" altLang="en-US" sz="800" dirty="0" smtClean="0"/>
              <a:t>Država može tražiti da se delo </a:t>
            </a:r>
            <a:r>
              <a:rPr lang="hr-HR" altLang="en-US" sz="800" dirty="0" smtClean="0"/>
              <a:t>poveže </a:t>
            </a:r>
            <a:r>
              <a:rPr lang="hr-HR" altLang="en-US" sz="800" dirty="0" smtClean="0"/>
              <a:t>sa ugrožavanjem bezbedonosnih mera, sa namerom da se pribave </a:t>
            </a:r>
            <a:r>
              <a:rPr lang="hr-HR" altLang="en-US" sz="800" dirty="0" smtClean="0"/>
              <a:t>računarski </a:t>
            </a:r>
            <a:r>
              <a:rPr lang="hr-HR" altLang="en-US" sz="800" dirty="0" smtClean="0"/>
              <a:t>podaci ili drugi nečasnim namerama, ili u vezi sa sistemom koji je povezan sa drugim </a:t>
            </a:r>
            <a:r>
              <a:rPr lang="hr-HR" altLang="en-US" sz="800" dirty="0" smtClean="0"/>
              <a:t>računarskim </a:t>
            </a:r>
            <a:r>
              <a:rPr lang="hr-HR" altLang="en-US" sz="800" dirty="0" smtClean="0"/>
              <a:t>sistemom.</a:t>
            </a:r>
            <a:endParaRPr lang="en-GB" altLang="en-US" sz="800" dirty="0" smtClean="0"/>
          </a:p>
          <a:p>
            <a:pPr eaLnBrk="1" hangingPunct="1">
              <a:lnSpc>
                <a:spcPct val="80000"/>
              </a:lnSpc>
            </a:pPr>
            <a:endParaRPr lang="bs-Latn-BA" altLang="en-US" sz="500" dirty="0" smtClean="0"/>
          </a:p>
          <a:p>
            <a:pPr eaLnBrk="1" hangingPunct="1">
              <a:lnSpc>
                <a:spcPct val="80000"/>
              </a:lnSpc>
            </a:pPr>
            <a:endParaRPr lang="hr-HR" altLang="en-US" sz="500" dirty="0" smtClean="0"/>
          </a:p>
          <a:p>
            <a:pPr eaLnBrk="1" hangingPunct="1">
              <a:lnSpc>
                <a:spcPct val="80000"/>
              </a:lnSpc>
            </a:pPr>
            <a:r>
              <a:rPr lang="bs-Latn-BA" altLang="en-US" sz="500" b="1" dirty="0" smtClean="0"/>
              <a:t>Pitanja</a:t>
            </a:r>
            <a:r>
              <a:rPr lang="bs-Latn-BA" altLang="en-US" sz="500" b="1" baseline="0" dirty="0" smtClean="0"/>
              <a:t> </a:t>
            </a:r>
            <a:endParaRPr lang="hr-HR" altLang="en-US" sz="500" b="1" dirty="0" smtClean="0"/>
          </a:p>
          <a:p>
            <a:pPr eaLnBrk="1" hangingPunct="1">
              <a:lnSpc>
                <a:spcPct val="80000"/>
              </a:lnSpc>
            </a:pPr>
            <a:endParaRPr lang="hr-HR" altLang="en-US" sz="500" b="1" dirty="0" smtClean="0"/>
          </a:p>
          <a:p>
            <a:pPr marL="0" marR="0" indent="0" algn="l" defTabSz="457200" rtl="0" eaLnBrk="1" fontAlgn="base" latinLnBrk="0" hangingPunct="1">
              <a:lnSpc>
                <a:spcPct val="80000"/>
              </a:lnSpc>
              <a:spcBef>
                <a:spcPct val="30000"/>
              </a:spcBef>
              <a:spcAft>
                <a:spcPct val="0"/>
              </a:spcAft>
              <a:buClrTx/>
              <a:buSzTx/>
              <a:buFontTx/>
              <a:buNone/>
              <a:tabLst/>
              <a:defRPr/>
            </a:pPr>
            <a:r>
              <a:rPr lang="hr-HR" altLang="en-US" sz="500" dirty="0" smtClean="0"/>
              <a:t>-</a:t>
            </a:r>
            <a:r>
              <a:rPr lang="bs-Latn-BA" altLang="en-US" sz="800" i="1" dirty="0" smtClean="0"/>
              <a:t>Da li je ovo krivično delo u vašoj zemlji i ako jeste – koje</a:t>
            </a:r>
            <a:r>
              <a:rPr lang="hr-HR" altLang="en-US" sz="800" i="1" dirty="0" smtClean="0"/>
              <a:t>; koji su konstitutivni elementi ovog dela?</a:t>
            </a:r>
            <a:endParaRPr lang="en-US" altLang="en-US" sz="800" b="1" i="1" dirty="0" smtClean="0"/>
          </a:p>
          <a:p>
            <a:pPr eaLnBrk="1" hangingPunct="1">
              <a:lnSpc>
                <a:spcPct val="80000"/>
              </a:lnSpc>
            </a:pPr>
            <a:endParaRPr lang="hr-HR" altLang="en-US" sz="500" b="1" dirty="0" smtClean="0"/>
          </a:p>
          <a:p>
            <a:pPr eaLnBrk="1" hangingPunct="1">
              <a:lnSpc>
                <a:spcPct val="80000"/>
              </a:lnSpc>
            </a:pPr>
            <a:r>
              <a:rPr lang="hr-HR" altLang="en-US" sz="500" b="1" dirty="0" smtClean="0"/>
              <a:t>Tačke</a:t>
            </a:r>
            <a:r>
              <a:rPr lang="hr-HR" altLang="en-US" sz="500" b="1" baseline="0" dirty="0" smtClean="0"/>
              <a:t> za diskusiju </a:t>
            </a:r>
            <a:endParaRPr lang="en-GB" altLang="en-US" sz="500" dirty="0" smtClean="0"/>
          </a:p>
          <a:p>
            <a:pPr eaLnBrk="1" hangingPunct="1">
              <a:lnSpc>
                <a:spcPct val="80000"/>
              </a:lnSpc>
            </a:pPr>
            <a:endParaRPr lang="hr-HR" altLang="en-US" sz="500" dirty="0" smtClean="0"/>
          </a:p>
          <a:p>
            <a:pPr eaLnBrk="1" hangingPunct="1">
              <a:lnSpc>
                <a:spcPct val="80000"/>
              </a:lnSpc>
            </a:pPr>
            <a:r>
              <a:rPr lang="hr-HR" altLang="en-US" sz="500" dirty="0" smtClean="0"/>
              <a:t>Nezakonit pristup pokriva osnovno krivično delo opasne</a:t>
            </a:r>
            <a:r>
              <a:rPr lang="hr-HR" altLang="en-US" sz="500" baseline="0" dirty="0" smtClean="0"/>
              <a:t> pretnje i napada na bezbednost (</a:t>
            </a:r>
            <a:r>
              <a:rPr lang="hr-HR" altLang="en-US" sz="500" baseline="0" dirty="0" smtClean="0"/>
              <a:t>npr. </a:t>
            </a:r>
            <a:r>
              <a:rPr lang="hr-HR" altLang="en-US" sz="500" baseline="0" dirty="0" smtClean="0"/>
              <a:t>poverljivost, integritet, dostupnost) računarskog sistema i podataka. Takvi upadi mogu dati pristup poverljivim podacima (uključujući lozinke, informacije o sistemu koji se targetira) i tajnama, do upotrebe sistema bez plaćanje ili čak ohrabrivanja hakera da počine ozbiljnije oblike prestupa u vezi sa računarima kao što su falsifikovanja ili prevare u vezi sa računarima.</a:t>
            </a:r>
          </a:p>
          <a:p>
            <a:pPr eaLnBrk="1" hangingPunct="1">
              <a:lnSpc>
                <a:spcPct val="80000"/>
              </a:lnSpc>
            </a:pPr>
            <a:endParaRPr lang="hr-HR" altLang="en-US" sz="500" baseline="0" dirty="0" smtClean="0"/>
          </a:p>
          <a:p>
            <a:pPr eaLnBrk="1" hangingPunct="1">
              <a:lnSpc>
                <a:spcPct val="80000"/>
              </a:lnSpc>
            </a:pPr>
            <a:r>
              <a:rPr lang="bs-Latn-BA" altLang="en-US" sz="500" dirty="0" smtClean="0"/>
              <a:t>Evropski</a:t>
            </a:r>
            <a:r>
              <a:rPr lang="bs-Latn-BA" altLang="en-US" sz="500" baseline="0" dirty="0" smtClean="0"/>
              <a:t> sud za ljudska prava u slučaju Coplan protiv Velike Britanije 62617/00 je odlučio da se pravo na poštovanje privatnog i porodičnog života takođe odnosi i na elektronske podatke. </a:t>
            </a:r>
          </a:p>
          <a:p>
            <a:pPr eaLnBrk="1" hangingPunct="1">
              <a:lnSpc>
                <a:spcPct val="80000"/>
              </a:lnSpc>
            </a:pPr>
            <a:r>
              <a:rPr lang="bs-Latn-BA" altLang="en-US" sz="500" baseline="0" dirty="0" smtClean="0"/>
              <a:t> </a:t>
            </a:r>
            <a:endParaRPr lang="en-US" altLang="en-US" sz="500" dirty="0" smtClean="0"/>
          </a:p>
          <a:p>
            <a:pPr eaLnBrk="1" hangingPunct="1">
              <a:lnSpc>
                <a:spcPct val="80000"/>
              </a:lnSpc>
            </a:pPr>
            <a:r>
              <a:rPr lang="hr-HR" altLang="en-US" sz="500" dirty="0" smtClean="0"/>
              <a:t>U</a:t>
            </a:r>
            <a:r>
              <a:rPr lang="hr-HR" altLang="en-US" sz="500" baseline="0" dirty="0" smtClean="0"/>
              <a:t> ovom slučaju </a:t>
            </a:r>
            <a:r>
              <a:rPr lang="hr-HR" altLang="en-US" sz="500" baseline="0" dirty="0" smtClean="0"/>
              <a:t>učinilac je bio </a:t>
            </a:r>
            <a:r>
              <a:rPr lang="hr-HR" altLang="en-US" sz="500" baseline="0" dirty="0" smtClean="0"/>
              <a:t>sankcionisan, zato što su svi elementi za krivično delo nezakonitog pristupa bili počinjeni u skladu sa nacionalnim pravom, naime (Hrvatska – Općinski sud u Splitu – nagodba):</a:t>
            </a:r>
          </a:p>
          <a:p>
            <a:pPr marL="171450" indent="-171450" eaLnBrk="1" hangingPunct="1">
              <a:lnSpc>
                <a:spcPct val="80000"/>
              </a:lnSpc>
              <a:buFontTx/>
              <a:buChar char="-"/>
            </a:pPr>
            <a:r>
              <a:rPr lang="hr-HR" altLang="en-US" sz="500" baseline="0" dirty="0" smtClean="0"/>
              <a:t>Nezakonit pristup</a:t>
            </a:r>
          </a:p>
          <a:p>
            <a:pPr marL="171450" indent="-171450" eaLnBrk="1" hangingPunct="1">
              <a:lnSpc>
                <a:spcPct val="80000"/>
              </a:lnSpc>
              <a:buFontTx/>
              <a:buChar char="-"/>
            </a:pPr>
            <a:r>
              <a:rPr lang="hr-HR" altLang="en-US" sz="500" baseline="0" dirty="0" smtClean="0"/>
              <a:t>Nameran pristup</a:t>
            </a:r>
          </a:p>
          <a:p>
            <a:pPr marL="171450" indent="-171450" eaLnBrk="1" hangingPunct="1">
              <a:lnSpc>
                <a:spcPct val="80000"/>
              </a:lnSpc>
              <a:buFontTx/>
              <a:buChar char="-"/>
            </a:pPr>
            <a:r>
              <a:rPr lang="hr-HR" altLang="en-US" sz="500" baseline="0" dirty="0" smtClean="0"/>
              <a:t>Motivacija </a:t>
            </a:r>
            <a:r>
              <a:rPr lang="hr-HR" altLang="en-US" sz="500" baseline="0" dirty="0" smtClean="0"/>
              <a:t>učinioca </a:t>
            </a:r>
            <a:r>
              <a:rPr lang="hr-HR" altLang="en-US" sz="500" baseline="0" dirty="0" smtClean="0"/>
              <a:t>ne konstituiše element krivičnog dela (čak i jednostavna radoznalost će biti kažnjena).</a:t>
            </a:r>
          </a:p>
          <a:p>
            <a:pPr marL="171450" indent="-171450" eaLnBrk="1" hangingPunct="1">
              <a:lnSpc>
                <a:spcPct val="80000"/>
              </a:lnSpc>
              <a:buFontTx/>
              <a:buChar char="-"/>
            </a:pPr>
            <a:endParaRPr lang="hr-HR" altLang="en-US" sz="500" baseline="0" dirty="0" smtClean="0"/>
          </a:p>
          <a:p>
            <a:pPr eaLnBrk="1" hangingPunct="1">
              <a:lnSpc>
                <a:spcPct val="80000"/>
              </a:lnSpc>
            </a:pPr>
            <a:r>
              <a:rPr lang="bs-Latn-BA" altLang="en-US" sz="500" dirty="0" smtClean="0"/>
              <a:t>U</a:t>
            </a:r>
            <a:r>
              <a:rPr lang="bs-Latn-BA" altLang="en-US" sz="500" baseline="0" dirty="0" smtClean="0"/>
              <a:t> vezi sa činjenicama ovog predmeta – u nekim članicama nećemo ni govoriti o nezakonitom pristupu. </a:t>
            </a:r>
          </a:p>
          <a:p>
            <a:pPr eaLnBrk="1" hangingPunct="1">
              <a:lnSpc>
                <a:spcPct val="80000"/>
              </a:lnSpc>
            </a:pPr>
            <a:endParaRPr lang="bs-Latn-BA" altLang="en-US" sz="500" dirty="0" smtClean="0"/>
          </a:p>
          <a:p>
            <a:pPr eaLnBrk="1" hangingPunct="1">
              <a:lnSpc>
                <a:spcPct val="80000"/>
              </a:lnSpc>
            </a:pPr>
            <a:r>
              <a:rPr lang="bs-Latn-BA" altLang="en-US" sz="500" dirty="0" smtClean="0"/>
              <a:t>Zemlje</a:t>
            </a:r>
            <a:r>
              <a:rPr lang="bs-Latn-BA" altLang="en-US" sz="500" baseline="0" dirty="0" smtClean="0"/>
              <a:t> članice Konvencije iz Budimpešte mogu </a:t>
            </a:r>
            <a:r>
              <a:rPr lang="bs-Latn-BA" altLang="en-US" sz="500" baseline="0" dirty="0" smtClean="0"/>
              <a:t>pridodati neke </a:t>
            </a:r>
            <a:r>
              <a:rPr lang="bs-Latn-BA" altLang="en-US" sz="500" baseline="0" dirty="0" smtClean="0"/>
              <a:t>ili sve od elemenata za kvalifikovanje u drugoj rečenici odrebe člana 2: kršenje bezbedonosnih mera, posebna namera da se dobiju računarski podaci, druge nečasne namere koje opravdavaju krivičnu odgovornost, ili zahtev da je delo počinjeno u vezi sa računarskim sistemom koji je daljinski povezan sa drugim računarskim sistemom. </a:t>
            </a:r>
            <a:r>
              <a:rPr lang="en-US" altLang="en-US" sz="500" dirty="0" smtClean="0"/>
              <a:t> </a:t>
            </a:r>
          </a:p>
          <a:p>
            <a:pPr eaLnBrk="1" hangingPunct="1">
              <a:lnSpc>
                <a:spcPct val="80000"/>
              </a:lnSpc>
            </a:pPr>
            <a:endParaRPr lang="bs-Latn-BA" altLang="en-US" sz="500" dirty="0" smtClean="0"/>
          </a:p>
          <a:p>
            <a:pPr eaLnBrk="1" hangingPunct="1">
              <a:lnSpc>
                <a:spcPct val="80000"/>
              </a:lnSpc>
            </a:pPr>
            <a:r>
              <a:rPr lang="bs-Latn-BA" altLang="en-US" sz="500" dirty="0" smtClean="0"/>
              <a:t>S obzirom </a:t>
            </a:r>
            <a:r>
              <a:rPr lang="bs-Latn-BA" altLang="en-US" sz="500" dirty="0" smtClean="0"/>
              <a:t>da u pravnom</a:t>
            </a:r>
            <a:r>
              <a:rPr lang="bs-Latn-BA" altLang="en-US" sz="500" baseline="0" dirty="0" smtClean="0"/>
              <a:t> sistemu Hrvatske namera nije uzeta u razmatranje (osim namere da se nezakonito pristupi sistemu), </a:t>
            </a:r>
            <a:r>
              <a:rPr lang="bs-Latn-BA" altLang="en-US" sz="500" baseline="0" dirty="0" smtClean="0"/>
              <a:t>učinilac </a:t>
            </a:r>
            <a:r>
              <a:rPr lang="bs-Latn-BA" altLang="en-US" sz="500" baseline="0" dirty="0" smtClean="0"/>
              <a:t>je bio kažnjen bez obzira na nedostatak „nečasnih namera“ (svi napadnuti IT sistemi su bili predmet besplatnog testa prodora). U nekim zemljama, nedostatak nečasnih namera bi sprečio krivičnu odgovornost. </a:t>
            </a:r>
          </a:p>
          <a:p>
            <a:pPr eaLnBrk="1" hangingPunct="1">
              <a:lnSpc>
                <a:spcPct val="80000"/>
              </a:lnSpc>
            </a:pPr>
            <a:endParaRPr lang="bs-Latn-BA" altLang="en-US" sz="500" dirty="0" smtClean="0"/>
          </a:p>
          <a:p>
            <a:pPr eaLnBrk="1" hangingPunct="1">
              <a:lnSpc>
                <a:spcPct val="80000"/>
              </a:lnSpc>
            </a:pPr>
            <a:r>
              <a:rPr lang="bs-Latn-BA" altLang="en-US" sz="500" dirty="0" smtClean="0"/>
              <a:t>Trener treba da zna odgovore na pitanja u vezi</a:t>
            </a:r>
            <a:r>
              <a:rPr lang="bs-Latn-BA" altLang="en-US" sz="500" baseline="0" dirty="0" smtClean="0"/>
              <a:t> sa nacionalnim pravom i da prodiskutuje ova pitanja u svetlu sudske prakse ako nisu ujednačena. </a:t>
            </a:r>
            <a:endParaRPr lang="en-US" altLang="en-US" sz="500" dirty="0" smtClean="0"/>
          </a:p>
          <a:p>
            <a:pPr eaLnBrk="1" hangingPunct="1">
              <a:lnSpc>
                <a:spcPct val="80000"/>
              </a:lnSpc>
            </a:pPr>
            <a:r>
              <a:rPr lang="en-US" altLang="en-US" sz="500" dirty="0" smtClean="0"/>
              <a:t> </a:t>
            </a:r>
          </a:p>
          <a:p>
            <a:pPr eaLnBrk="1" hangingPunct="1">
              <a:lnSpc>
                <a:spcPct val="80000"/>
              </a:lnSpc>
            </a:pPr>
            <a:r>
              <a:rPr lang="en-US" altLang="en-US" sz="500" dirty="0" smtClean="0"/>
              <a:t> </a:t>
            </a:r>
          </a:p>
        </p:txBody>
      </p:sp>
      <p:sp>
        <p:nvSpPr>
          <p:cNvPr id="270340" name="Slide Number Placeholder 3"/>
          <p:cNvSpPr>
            <a:spLocks noGrp="1"/>
          </p:cNvSpPr>
          <p:nvPr>
            <p:ph type="sldNum" sz="quarter" idx="5"/>
          </p:nvPr>
        </p:nvSpPr>
        <p:spPr bwMode="auto">
          <a:noFill/>
          <a:ln>
            <a:miter lim="800000"/>
            <a:headEnd/>
            <a:tailEnd/>
          </a:ln>
        </p:spPr>
        <p:txBody>
          <a:bodyPr/>
          <a:lstStyle/>
          <a:p>
            <a:fld id="{68A3F044-5BB2-4A43-8A8A-127BE078952A}" type="slidenum">
              <a:rPr lang="en-US" altLang="en-US">
                <a:cs typeface="Arial" charset="0"/>
              </a:rPr>
              <a:pPr/>
              <a:t>117</a:t>
            </a:fld>
            <a:endParaRPr lang="en-US" altLang="en-US">
              <a:cs typeface="Arial" charset="0"/>
            </a:endParaRPr>
          </a:p>
        </p:txBody>
      </p:sp>
    </p:spTree>
  </p:cSld>
  <p:clrMapOvr>
    <a:masterClrMapping/>
  </p:clrMapOvr>
</p:notes>
</file>

<file path=ppt/notesSlides/notesSlide1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1362" name="Rezervirano mjesto slike slajda 1"/>
          <p:cNvSpPr>
            <a:spLocks noGrp="1" noRot="1" noChangeAspect="1" noTextEdit="1"/>
          </p:cNvSpPr>
          <p:nvPr>
            <p:ph type="sldImg"/>
          </p:nvPr>
        </p:nvSpPr>
        <p:spPr bwMode="auto">
          <a:noFill/>
          <a:ln>
            <a:solidFill>
              <a:srgbClr val="000000"/>
            </a:solidFill>
            <a:miter lim="800000"/>
            <a:headEnd/>
            <a:tailEnd/>
          </a:ln>
        </p:spPr>
      </p:sp>
      <p:sp>
        <p:nvSpPr>
          <p:cNvPr id="271363" name="Rezervirano mjesto bilježaka 2"/>
          <p:cNvSpPr>
            <a:spLocks noGrp="1"/>
          </p:cNvSpPr>
          <p:nvPr>
            <p:ph type="body" idx="1"/>
          </p:nvPr>
        </p:nvSpPr>
        <p:spPr bwMode="auto">
          <a:noFill/>
        </p:spPr>
        <p:txBody>
          <a:bodyPr/>
          <a:lstStyle/>
          <a:p>
            <a:pPr marL="0" marR="0" indent="0" algn="l" defTabSz="457200" rtl="0" eaLnBrk="1" fontAlgn="base" latinLnBrk="0" hangingPunct="1">
              <a:lnSpc>
                <a:spcPct val="70000"/>
              </a:lnSpc>
              <a:spcBef>
                <a:spcPct val="30000"/>
              </a:spcBef>
              <a:spcAft>
                <a:spcPct val="0"/>
              </a:spcAft>
              <a:buClrTx/>
              <a:buSzTx/>
              <a:buFontTx/>
              <a:buNone/>
              <a:tabLst/>
              <a:defRPr/>
            </a:pPr>
            <a:r>
              <a:rPr lang="bs-Latn-BA" altLang="en-US" sz="800" dirty="0" smtClean="0"/>
              <a:t>Osoba odluči da upotrebi korisničko ime i lozinku druge osobe (bez odobrenja – prema tome, bespravno) da bi </a:t>
            </a:r>
            <a:r>
              <a:rPr lang="bs-Latn-BA" altLang="en-US" sz="800" dirty="0" smtClean="0"/>
              <a:t>pristupila </a:t>
            </a:r>
            <a:r>
              <a:rPr lang="bs-Latn-BA" altLang="en-US" sz="800" dirty="0" smtClean="0"/>
              <a:t>računarskom sistemu kompanije i </a:t>
            </a:r>
            <a:r>
              <a:rPr lang="bs-Latn-BA" altLang="en-US" sz="800" dirty="0" smtClean="0"/>
              <a:t>načinila </a:t>
            </a:r>
            <a:r>
              <a:rPr lang="bs-Latn-BA" altLang="en-US" sz="800" dirty="0" smtClean="0"/>
              <a:t>kopiju digitalnih mapa na prenosivi disk, zatim je </a:t>
            </a:r>
            <a:r>
              <a:rPr lang="bs-Latn-BA" altLang="en-US" sz="800" dirty="0" smtClean="0"/>
              <a:t>obrisala </a:t>
            </a:r>
            <a:r>
              <a:rPr lang="bs-Latn-BA" altLang="en-US" sz="800" dirty="0" smtClean="0"/>
              <a:t>digitalne mape na hard disku. </a:t>
            </a:r>
            <a:endParaRPr lang="hr-HR" altLang="en-US" sz="800" dirty="0" smtClean="0"/>
          </a:p>
          <a:p>
            <a:pPr eaLnBrk="1" hangingPunct="1">
              <a:lnSpc>
                <a:spcPct val="70000"/>
              </a:lnSpc>
            </a:pPr>
            <a:endParaRPr lang="hr-HR" altLang="en-US" sz="700" b="1" dirty="0" smtClean="0"/>
          </a:p>
          <a:p>
            <a:pPr eaLnBrk="1" hangingPunct="1">
              <a:lnSpc>
                <a:spcPct val="70000"/>
              </a:lnSpc>
            </a:pPr>
            <a:endParaRPr lang="hr-HR" altLang="en-US" sz="700" b="1" dirty="0" smtClean="0"/>
          </a:p>
          <a:p>
            <a:pPr eaLnBrk="1" hangingPunct="1">
              <a:lnSpc>
                <a:spcPct val="70000"/>
              </a:lnSpc>
            </a:pPr>
            <a:r>
              <a:rPr lang="bs-Latn-BA" altLang="en-US" sz="700" b="1" dirty="0" smtClean="0"/>
              <a:t>Podsetnik</a:t>
            </a:r>
            <a:r>
              <a:rPr lang="bs-Latn-BA" altLang="en-US" sz="700" b="1" baseline="0" dirty="0" smtClean="0"/>
              <a:t> </a:t>
            </a:r>
            <a:r>
              <a:rPr lang="bs-Latn-BA" altLang="en-US" sz="700" b="1" baseline="0" dirty="0" smtClean="0"/>
              <a:t>za trenera</a:t>
            </a:r>
            <a:r>
              <a:rPr lang="en-US" altLang="en-US" sz="700" b="1" dirty="0" smtClean="0"/>
              <a:t>:</a:t>
            </a:r>
            <a:endParaRPr lang="en-US" altLang="en-US" sz="700" b="1" dirty="0" smtClean="0"/>
          </a:p>
          <a:p>
            <a:pPr eaLnBrk="1" hangingPunct="1">
              <a:lnSpc>
                <a:spcPct val="70000"/>
              </a:lnSpc>
            </a:pPr>
            <a:r>
              <a:rPr lang="bs-Latn-BA" altLang="en-US" sz="700" dirty="0" smtClean="0"/>
              <a:t>Član</a:t>
            </a:r>
            <a:r>
              <a:rPr lang="en-US" altLang="en-US" sz="700" dirty="0" smtClean="0"/>
              <a:t> 4 – </a:t>
            </a:r>
            <a:r>
              <a:rPr lang="bs-Latn-BA" altLang="en-US" sz="700" dirty="0" smtClean="0"/>
              <a:t>OMETANJE</a:t>
            </a:r>
            <a:r>
              <a:rPr lang="bs-Latn-BA" altLang="en-US" sz="700" baseline="0" dirty="0" smtClean="0"/>
              <a:t> PODATAKA </a:t>
            </a:r>
            <a:endParaRPr lang="hr-HR" altLang="en-US" sz="700" dirty="0" smtClean="0"/>
          </a:p>
          <a:p>
            <a:pPr algn="just" eaLnBrk="1" hangingPunct="1">
              <a:lnSpc>
                <a:spcPct val="90000"/>
              </a:lnSpc>
              <a:buFont typeface="Arial" charset="0"/>
              <a:buNone/>
            </a:pPr>
            <a:r>
              <a:rPr lang="en-GB" altLang="en-US" sz="800" dirty="0" smtClean="0"/>
              <a:t>1 </a:t>
            </a:r>
            <a:r>
              <a:rPr lang="bs-Latn-BA" altLang="en-US" sz="800" dirty="0" smtClean="0"/>
              <a:t>Svaka članica treba da usvoji takve zakonodavne i ostale neophodne mere da bi se bespravno oštećenje, brisanje, kvarenje, menjanje ili prikrivanje računarskih podataka okvalifikovalo u njenom nacionalnom pravu kao krivično delo, ukoliko se učini sa namerom</a:t>
            </a:r>
            <a:r>
              <a:rPr lang="en-GB" altLang="en-US" sz="800" dirty="0" smtClean="0"/>
              <a:t>.</a:t>
            </a:r>
          </a:p>
          <a:p>
            <a:pPr algn="just" eaLnBrk="1" hangingPunct="1">
              <a:lnSpc>
                <a:spcPct val="90000"/>
              </a:lnSpc>
              <a:buFont typeface="Arial" charset="0"/>
              <a:buNone/>
            </a:pPr>
            <a:r>
              <a:rPr lang="en-GB" altLang="en-US" sz="800" dirty="0" smtClean="0"/>
              <a:t>2 </a:t>
            </a:r>
            <a:r>
              <a:rPr lang="bs-Latn-BA" altLang="en-US" sz="800" dirty="0" smtClean="0"/>
              <a:t>Članica može rezervisati pravo da uslovi da </a:t>
            </a:r>
            <a:r>
              <a:rPr lang="bs-Latn-BA" altLang="en-US" sz="800" dirty="0" smtClean="0"/>
              <a:t>sva </a:t>
            </a:r>
            <a:r>
              <a:rPr lang="bs-Latn-BA" altLang="en-US" sz="800" dirty="0" smtClean="0"/>
              <a:t>dela iz stava 1 moraju da rezultiraju ozbiljnom štetom</a:t>
            </a:r>
            <a:r>
              <a:rPr lang="en-GB" altLang="en-US" sz="800" dirty="0" smtClean="0"/>
              <a:t>.</a:t>
            </a:r>
          </a:p>
          <a:p>
            <a:pPr eaLnBrk="1" hangingPunct="1">
              <a:lnSpc>
                <a:spcPct val="70000"/>
              </a:lnSpc>
            </a:pPr>
            <a:endParaRPr lang="bs-Latn-BA" altLang="en-US" sz="700" dirty="0" smtClean="0"/>
          </a:p>
          <a:p>
            <a:pPr eaLnBrk="1" hangingPunct="1">
              <a:lnSpc>
                <a:spcPct val="70000"/>
              </a:lnSpc>
            </a:pPr>
            <a:endParaRPr lang="hr-HR" altLang="en-US" sz="700" dirty="0" smtClean="0"/>
          </a:p>
          <a:p>
            <a:pPr eaLnBrk="1" hangingPunct="1">
              <a:lnSpc>
                <a:spcPct val="70000"/>
              </a:lnSpc>
            </a:pPr>
            <a:r>
              <a:rPr lang="bs-Latn-BA" altLang="en-US" sz="700" b="1" dirty="0" smtClean="0"/>
              <a:t>Pitanja</a:t>
            </a:r>
            <a:r>
              <a:rPr lang="bs-Latn-BA" altLang="en-US" sz="700" b="1" baseline="0" dirty="0" smtClean="0"/>
              <a:t> </a:t>
            </a:r>
            <a:r>
              <a:rPr lang="en-GB" altLang="en-US" sz="700" b="1" dirty="0" smtClean="0"/>
              <a:t> </a:t>
            </a:r>
            <a:endParaRPr lang="hr-HR" altLang="en-US" sz="700" dirty="0" smtClean="0"/>
          </a:p>
          <a:p>
            <a:pPr eaLnBrk="1" hangingPunct="1">
              <a:lnSpc>
                <a:spcPct val="70000"/>
              </a:lnSpc>
            </a:pPr>
            <a:endParaRPr lang="hr-HR" altLang="en-US" sz="700" dirty="0" smtClean="0"/>
          </a:p>
          <a:p>
            <a:pPr eaLnBrk="1" hangingPunct="1">
              <a:lnSpc>
                <a:spcPct val="70000"/>
              </a:lnSpc>
              <a:buFontTx/>
              <a:buChar char="-"/>
            </a:pPr>
            <a:r>
              <a:rPr lang="bs-Latn-BA" altLang="en-US" sz="700" dirty="0" smtClean="0"/>
              <a:t>Koja</a:t>
            </a:r>
            <a:r>
              <a:rPr lang="bs-Latn-BA" altLang="en-US" sz="700" baseline="0" dirty="0" smtClean="0"/>
              <a:t> </a:t>
            </a:r>
            <a:r>
              <a:rPr lang="bs-Latn-BA" altLang="en-US" sz="700" baseline="0" dirty="0" smtClean="0"/>
              <a:t>je krivična </a:t>
            </a:r>
            <a:r>
              <a:rPr lang="bs-Latn-BA" altLang="en-US" sz="700" baseline="0" dirty="0" smtClean="0"/>
              <a:t>dela ovde </a:t>
            </a:r>
            <a:r>
              <a:rPr lang="bs-Latn-BA" altLang="en-US" sz="700" baseline="0" dirty="0" smtClean="0"/>
              <a:t>potrebno </a:t>
            </a:r>
            <a:r>
              <a:rPr lang="bs-Latn-BA" altLang="en-US" sz="700" baseline="0" dirty="0" smtClean="0"/>
              <a:t>razmotriti</a:t>
            </a:r>
            <a:r>
              <a:rPr lang="en-US" altLang="en-US" sz="700" dirty="0" smtClean="0"/>
              <a:t>?</a:t>
            </a:r>
            <a:endParaRPr lang="hr-HR" altLang="en-US" sz="700" dirty="0" smtClean="0"/>
          </a:p>
          <a:p>
            <a:pPr eaLnBrk="1" hangingPunct="1">
              <a:lnSpc>
                <a:spcPct val="70000"/>
              </a:lnSpc>
              <a:buFontTx/>
              <a:buChar char="-"/>
            </a:pPr>
            <a:endParaRPr lang="en-US" altLang="en-US" sz="700" dirty="0" smtClean="0"/>
          </a:p>
          <a:p>
            <a:pPr eaLnBrk="1" hangingPunct="1">
              <a:lnSpc>
                <a:spcPct val="70000"/>
              </a:lnSpc>
            </a:pPr>
            <a:r>
              <a:rPr lang="bs-Latn-BA" altLang="en-US" sz="700" b="1" dirty="0" smtClean="0"/>
              <a:t>Pitanja</a:t>
            </a:r>
            <a:r>
              <a:rPr lang="bs-Latn-BA" altLang="en-US" sz="700" b="1" baseline="0" dirty="0" smtClean="0"/>
              <a:t> za diskusiju</a:t>
            </a:r>
            <a:endParaRPr lang="en-GB" altLang="en-US" sz="700" dirty="0" smtClean="0"/>
          </a:p>
          <a:p>
            <a:pPr eaLnBrk="1" hangingPunct="1">
              <a:lnSpc>
                <a:spcPct val="70000"/>
              </a:lnSpc>
            </a:pPr>
            <a:endParaRPr lang="hr-HR" altLang="en-US" sz="700" dirty="0" smtClean="0"/>
          </a:p>
          <a:p>
            <a:pPr eaLnBrk="1" hangingPunct="1">
              <a:lnSpc>
                <a:spcPct val="70000"/>
              </a:lnSpc>
            </a:pPr>
            <a:r>
              <a:rPr lang="bs-Latn-BA" altLang="en-US" sz="700" dirty="0" smtClean="0"/>
              <a:t>Ovde prvo postoji</a:t>
            </a:r>
            <a:r>
              <a:rPr lang="bs-Latn-BA" altLang="en-US" sz="700" baseline="0" dirty="0" smtClean="0"/>
              <a:t> krađa identiteta. U „stvarnom svetu“ to bi se odnosilo na situaciju da </a:t>
            </a:r>
            <a:r>
              <a:rPr lang="bs-Latn-BA" altLang="en-US" sz="700" baseline="0" dirty="0" smtClean="0"/>
              <a:t>učinilac </a:t>
            </a:r>
            <a:r>
              <a:rPr lang="bs-Latn-BA" altLang="en-US" sz="700" baseline="0" dirty="0" smtClean="0"/>
              <a:t>koristi, bespravno, nečiju tuđu propusnicu za ulazak na radno mesto. Neke zemlje članice su kriminalizovale krađu </a:t>
            </a:r>
            <a:r>
              <a:rPr lang="bs-Latn-BA" altLang="en-US" sz="700" baseline="0" dirty="0" smtClean="0"/>
              <a:t>identiteta, </a:t>
            </a:r>
            <a:r>
              <a:rPr lang="bs-Latn-BA" altLang="en-US" sz="700" baseline="0" dirty="0" smtClean="0"/>
              <a:t>ali ukoliko </a:t>
            </a:r>
            <a:r>
              <a:rPr lang="bs-Latn-BA" altLang="en-US" sz="700" baseline="0" dirty="0" smtClean="0"/>
              <a:t>i nisu</a:t>
            </a:r>
            <a:r>
              <a:rPr lang="bs-Latn-BA" altLang="en-US" sz="700" baseline="0" dirty="0" smtClean="0"/>
              <a:t>, pristup se generalno smatra nezakonitim sam po sebi. </a:t>
            </a:r>
          </a:p>
          <a:p>
            <a:pPr eaLnBrk="1" hangingPunct="1">
              <a:lnSpc>
                <a:spcPct val="70000"/>
              </a:lnSpc>
            </a:pPr>
            <a:endParaRPr lang="bs-Latn-BA" altLang="en-US" sz="700" baseline="0" dirty="0" smtClean="0"/>
          </a:p>
          <a:p>
            <a:pPr eaLnBrk="1" hangingPunct="1">
              <a:lnSpc>
                <a:spcPct val="70000"/>
              </a:lnSpc>
            </a:pPr>
            <a:r>
              <a:rPr lang="bs-Latn-BA" altLang="en-US" sz="700" baseline="0" dirty="0" smtClean="0"/>
              <a:t>Kao drugo, ovde zaista postoji nezakonit pristup. Neke zemlje uključuju konstitutivne elemente ovog krivičnog dela kao konstitutivne elemente krivičnog dela ometanja podataka (kao </a:t>
            </a:r>
            <a:r>
              <a:rPr lang="bs-Latn-BA" altLang="en-US" sz="700" baseline="0" dirty="0" smtClean="0"/>
              <a:t>npr. </a:t>
            </a:r>
            <a:r>
              <a:rPr lang="bs-Latn-BA" altLang="en-US" sz="700" baseline="0" dirty="0" smtClean="0"/>
              <a:t>u Hrvatskoj), ali u nekim drugim zemljama, kršenje je zasebno (kao u Francuskoj, gde postoji krivično delo nezakonitog pristupa, delo nezakonitog boravka u računarskom sistemu, i delo ometanja). Recimo, osoba je bila kažnjena za krađu podataka i nezakonit boravak u računarskom sistemu iako je utvrđeno da pristup sistemu nije bio nezakonit</a:t>
            </a:r>
            <a:r>
              <a:rPr lang="en-US" altLang="en-US" sz="700" dirty="0" smtClean="0"/>
              <a:t>- </a:t>
            </a:r>
            <a:r>
              <a:rPr lang="fr-FR" altLang="en-US" sz="700" dirty="0" smtClean="0"/>
              <a:t>Cour d’appel de Paris Pôle 4, chambre 10 Arrêt du 5 février 2014, O.L. c. Ministère public, https://www.legalis.net/jurisprudences/cour-dappel-de-paris-pole-4-chambre-10-arret-du-5-fevrier-2014/</a:t>
            </a:r>
            <a:r>
              <a:rPr lang="en-US" altLang="en-US" sz="700" dirty="0" smtClean="0"/>
              <a:t>).</a:t>
            </a:r>
          </a:p>
          <a:p>
            <a:pPr eaLnBrk="1" hangingPunct="1">
              <a:lnSpc>
                <a:spcPct val="70000"/>
              </a:lnSpc>
            </a:pPr>
            <a:endParaRPr lang="en-US" altLang="en-US" sz="700" dirty="0" smtClean="0"/>
          </a:p>
          <a:p>
            <a:pPr eaLnBrk="1" hangingPunct="1">
              <a:lnSpc>
                <a:spcPct val="70000"/>
              </a:lnSpc>
            </a:pPr>
            <a:r>
              <a:rPr lang="bs-Latn-BA" altLang="en-US" sz="700" dirty="0" smtClean="0"/>
              <a:t>Kao treće, postoji</a:t>
            </a:r>
            <a:r>
              <a:rPr lang="bs-Latn-BA" altLang="en-US" sz="700" baseline="0" dirty="0" smtClean="0"/>
              <a:t> ometanje sistema u vezi sa bespravnim brisanjem podataka. </a:t>
            </a:r>
          </a:p>
          <a:p>
            <a:pPr eaLnBrk="1" hangingPunct="1">
              <a:lnSpc>
                <a:spcPct val="70000"/>
              </a:lnSpc>
            </a:pPr>
            <a:endParaRPr lang="bs-Latn-BA" altLang="en-US" sz="700" baseline="0" dirty="0" smtClean="0"/>
          </a:p>
          <a:p>
            <a:pPr eaLnBrk="1" hangingPunct="1">
              <a:lnSpc>
                <a:spcPct val="70000"/>
              </a:lnSpc>
            </a:pPr>
            <a:r>
              <a:rPr lang="bs-Latn-BA" altLang="en-US" sz="700" baseline="0" dirty="0" smtClean="0"/>
              <a:t>Delegate treba pozvati da odgovore na pitanja u svetlu njihovih nacionalnih propisa. </a:t>
            </a:r>
            <a:endParaRPr lang="bs-Latn-BA" altLang="en-US" sz="700" dirty="0" smtClean="0"/>
          </a:p>
          <a:p>
            <a:pPr eaLnBrk="1" hangingPunct="1">
              <a:lnSpc>
                <a:spcPct val="70000"/>
              </a:lnSpc>
            </a:pPr>
            <a:endParaRPr lang="bs-Latn-BA" altLang="en-US" sz="700" dirty="0" smtClean="0"/>
          </a:p>
          <a:p>
            <a:pPr eaLnBrk="1" hangingPunct="1">
              <a:lnSpc>
                <a:spcPct val="70000"/>
              </a:lnSpc>
            </a:pPr>
            <a:r>
              <a:rPr lang="bs-Latn-BA" altLang="en-US" sz="700" dirty="0" smtClean="0"/>
              <a:t>Trener</a:t>
            </a:r>
            <a:r>
              <a:rPr lang="bs-Latn-BA" altLang="en-US" sz="700" baseline="0" dirty="0" smtClean="0"/>
              <a:t> treba da zna odgovore u vezi sa pitanjima prema nacionalnom pravu i raspraviti ih u svetlu sudske prakse ukoliko nije ujednačena.</a:t>
            </a:r>
            <a:endParaRPr lang="en-US" altLang="en-US" sz="700" dirty="0" smtClean="0"/>
          </a:p>
          <a:p>
            <a:pPr eaLnBrk="1" hangingPunct="1">
              <a:lnSpc>
                <a:spcPct val="70000"/>
              </a:lnSpc>
            </a:pPr>
            <a:endParaRPr lang="en-US" altLang="en-US" sz="700" dirty="0" smtClean="0"/>
          </a:p>
          <a:p>
            <a:pPr eaLnBrk="1" hangingPunct="1">
              <a:lnSpc>
                <a:spcPct val="70000"/>
              </a:lnSpc>
            </a:pPr>
            <a:r>
              <a:rPr lang="en-US" altLang="en-US" sz="700" dirty="0" smtClean="0"/>
              <a:t> </a:t>
            </a:r>
          </a:p>
          <a:p>
            <a:pPr eaLnBrk="1" hangingPunct="1">
              <a:lnSpc>
                <a:spcPct val="70000"/>
              </a:lnSpc>
            </a:pPr>
            <a:endParaRPr lang="en-US" altLang="en-US" sz="700" dirty="0" smtClean="0"/>
          </a:p>
          <a:p>
            <a:pPr eaLnBrk="1" hangingPunct="1">
              <a:lnSpc>
                <a:spcPct val="70000"/>
              </a:lnSpc>
            </a:pPr>
            <a:endParaRPr lang="en-US" altLang="en-US" sz="700" dirty="0" smtClean="0"/>
          </a:p>
          <a:p>
            <a:pPr eaLnBrk="1" hangingPunct="1">
              <a:lnSpc>
                <a:spcPct val="70000"/>
              </a:lnSpc>
            </a:pPr>
            <a:endParaRPr lang="en-US" altLang="en-US" sz="700" dirty="0" smtClean="0"/>
          </a:p>
          <a:p>
            <a:pPr eaLnBrk="1" hangingPunct="1">
              <a:lnSpc>
                <a:spcPct val="70000"/>
              </a:lnSpc>
            </a:pPr>
            <a:endParaRPr lang="en-US" altLang="en-US" sz="700" dirty="0" smtClean="0"/>
          </a:p>
          <a:p>
            <a:pPr eaLnBrk="1" hangingPunct="1">
              <a:lnSpc>
                <a:spcPct val="70000"/>
              </a:lnSpc>
            </a:pPr>
            <a:endParaRPr lang="en-US" altLang="en-US" sz="700" dirty="0" smtClean="0"/>
          </a:p>
          <a:p>
            <a:pPr eaLnBrk="1" hangingPunct="1">
              <a:lnSpc>
                <a:spcPct val="70000"/>
              </a:lnSpc>
            </a:pPr>
            <a:endParaRPr lang="en-US" altLang="en-US" sz="700" dirty="0" smtClean="0"/>
          </a:p>
        </p:txBody>
      </p:sp>
      <p:sp>
        <p:nvSpPr>
          <p:cNvPr id="271364" name="Rezervirano mjesto broja slajda 3"/>
          <p:cNvSpPr>
            <a:spLocks noGrp="1"/>
          </p:cNvSpPr>
          <p:nvPr>
            <p:ph type="sldNum" sz="quarter" idx="5"/>
          </p:nvPr>
        </p:nvSpPr>
        <p:spPr bwMode="auto">
          <a:noFill/>
          <a:ln>
            <a:miter lim="800000"/>
            <a:headEnd/>
            <a:tailEnd/>
          </a:ln>
        </p:spPr>
        <p:txBody>
          <a:bodyPr/>
          <a:lstStyle/>
          <a:p>
            <a:fld id="{2B1B3353-94EF-4C74-8617-DAE6607EEA53}" type="slidenum">
              <a:rPr lang="en-US" altLang="en-US">
                <a:cs typeface="Arial" charset="0"/>
              </a:rPr>
              <a:pPr/>
              <a:t>118</a:t>
            </a:fld>
            <a:endParaRPr lang="en-US" altLang="en-US">
              <a:cs typeface="Arial" charset="0"/>
            </a:endParaRPr>
          </a:p>
        </p:txBody>
      </p:sp>
    </p:spTree>
  </p:cSld>
  <p:clrMapOvr>
    <a:masterClrMapping/>
  </p:clrMapOvr>
</p:notes>
</file>

<file path=ppt/notesSlides/notesSlide1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2386" name="Rezervirano mjesto slike slajda 1"/>
          <p:cNvSpPr>
            <a:spLocks noGrp="1" noRot="1" noChangeAspect="1" noTextEdit="1"/>
          </p:cNvSpPr>
          <p:nvPr>
            <p:ph type="sldImg"/>
          </p:nvPr>
        </p:nvSpPr>
        <p:spPr bwMode="auto">
          <a:noFill/>
          <a:ln>
            <a:solidFill>
              <a:srgbClr val="000000"/>
            </a:solidFill>
            <a:miter lim="800000"/>
            <a:headEnd/>
            <a:tailEnd/>
          </a:ln>
        </p:spPr>
      </p:sp>
      <p:sp>
        <p:nvSpPr>
          <p:cNvPr id="272387" name="Rezervirano mjesto bilježaka 2"/>
          <p:cNvSpPr>
            <a:spLocks noGrp="1"/>
          </p:cNvSpPr>
          <p:nvPr>
            <p:ph type="body" idx="1"/>
          </p:nvPr>
        </p:nvSpPr>
        <p:spPr bwMode="auto">
          <a:noFill/>
        </p:spPr>
        <p:txBody>
          <a:bodyPr/>
          <a:lstStyle/>
          <a:p>
            <a:pPr marL="0" marR="0" indent="0" algn="l" defTabSz="457200" rtl="0" eaLnBrk="1" fontAlgn="base" latinLnBrk="0" hangingPunct="1">
              <a:lnSpc>
                <a:spcPct val="80000"/>
              </a:lnSpc>
              <a:spcBef>
                <a:spcPct val="30000"/>
              </a:spcBef>
              <a:spcAft>
                <a:spcPct val="0"/>
              </a:spcAft>
              <a:buClrTx/>
              <a:buSzTx/>
              <a:buFontTx/>
              <a:buNone/>
              <a:tabLst/>
              <a:defRPr/>
            </a:pPr>
            <a:r>
              <a:rPr lang="bs-Latn-BA" altLang="en-US" sz="800" dirty="0" smtClean="0"/>
              <a:t>Šef </a:t>
            </a:r>
            <a:r>
              <a:rPr lang="bs-Latn-BA" altLang="en-US" sz="800" i="1" dirty="0" smtClean="0"/>
              <a:t>call</a:t>
            </a:r>
            <a:r>
              <a:rPr lang="bs-Latn-BA" altLang="en-US" sz="800" dirty="0" smtClean="0"/>
              <a:t> centra, koji je nezadovoljan </a:t>
            </a:r>
            <a:r>
              <a:rPr lang="bs-Latn-BA" altLang="en-US" sz="800" dirty="0" smtClean="0"/>
              <a:t>isplatom</a:t>
            </a:r>
            <a:r>
              <a:rPr lang="bs-Latn-BA" altLang="en-US" sz="800" baseline="0" dirty="0" smtClean="0"/>
              <a:t> </a:t>
            </a:r>
            <a:r>
              <a:rPr lang="bs-Latn-BA" altLang="en-US" sz="800" dirty="0" smtClean="0"/>
              <a:t>plata</a:t>
            </a:r>
            <a:r>
              <a:rPr lang="bs-Latn-BA" altLang="en-US" sz="800" dirty="0" smtClean="0"/>
              <a:t>, unese BIOS lozinku u program računarskog sistema i promeni kod za pristup operativnom sistemu, lozinke koje ostanu poznate samo njemu, i na taj način onemogući upotrebu računarskog sistema. </a:t>
            </a:r>
          </a:p>
          <a:p>
            <a:pPr eaLnBrk="1" hangingPunct="1">
              <a:lnSpc>
                <a:spcPct val="80000"/>
              </a:lnSpc>
            </a:pPr>
            <a:endParaRPr lang="bs-Latn-BA" altLang="en-US" sz="700" dirty="0" smtClean="0"/>
          </a:p>
          <a:p>
            <a:pPr eaLnBrk="1" hangingPunct="1">
              <a:lnSpc>
                <a:spcPct val="80000"/>
              </a:lnSpc>
            </a:pPr>
            <a:r>
              <a:rPr lang="bs-Latn-BA" altLang="en-US" sz="700" b="1" dirty="0" smtClean="0"/>
              <a:t>Podsetnik</a:t>
            </a:r>
            <a:r>
              <a:rPr lang="bs-Latn-BA" altLang="en-US" sz="700" b="1" baseline="0" dirty="0" smtClean="0"/>
              <a:t> </a:t>
            </a:r>
            <a:r>
              <a:rPr lang="bs-Latn-BA" altLang="en-US" sz="700" b="1" baseline="0" dirty="0" smtClean="0"/>
              <a:t>za trenera</a:t>
            </a:r>
            <a:r>
              <a:rPr lang="en-US" altLang="en-US" sz="700" b="1" dirty="0" smtClean="0"/>
              <a:t>:</a:t>
            </a:r>
            <a:endParaRPr lang="en-US" altLang="en-US" sz="700" b="1" dirty="0" smtClean="0"/>
          </a:p>
          <a:p>
            <a:pPr eaLnBrk="1" hangingPunct="1">
              <a:lnSpc>
                <a:spcPct val="80000"/>
              </a:lnSpc>
            </a:pPr>
            <a:r>
              <a:rPr lang="bs-Latn-BA" altLang="en-US" sz="700" dirty="0" smtClean="0"/>
              <a:t>Član</a:t>
            </a:r>
            <a:r>
              <a:rPr lang="en-US" altLang="en-US" sz="700" dirty="0" smtClean="0"/>
              <a:t> 5 – </a:t>
            </a:r>
            <a:r>
              <a:rPr lang="bs-Latn-BA" altLang="en-US" sz="700" dirty="0" smtClean="0"/>
              <a:t>OMETANJE</a:t>
            </a:r>
            <a:r>
              <a:rPr lang="bs-Latn-BA" altLang="en-US" sz="700" baseline="0" dirty="0" smtClean="0"/>
              <a:t> SISTEMA</a:t>
            </a:r>
            <a:endParaRPr lang="en-US" altLang="en-US" sz="700" dirty="0" smtClean="0"/>
          </a:p>
          <a:p>
            <a:pPr marL="0" marR="0" indent="0" algn="l" defTabSz="457200" rtl="0" eaLnBrk="1" fontAlgn="base" latinLnBrk="0" hangingPunct="1">
              <a:lnSpc>
                <a:spcPct val="80000"/>
              </a:lnSpc>
              <a:spcBef>
                <a:spcPct val="30000"/>
              </a:spcBef>
              <a:spcAft>
                <a:spcPct val="0"/>
              </a:spcAft>
              <a:buClrTx/>
              <a:buSzTx/>
              <a:buFontTx/>
              <a:buNone/>
              <a:tabLst/>
              <a:defRPr/>
            </a:pPr>
            <a:r>
              <a:rPr lang="bs-Latn-BA" altLang="en-US" sz="800" dirty="0" smtClean="0"/>
              <a:t>Svaka članica treba da usvoji takve zakonodavne i ostale neophodne mere da bi se u njenom nacionalnom pravu kao krivično delo okvalifikovalo bespravno i u većem stepenu ometanje funkcionisanja računarskih sistema putem unošenja, prenošenja, oštećenja, brisanja, kvarenja, menjanja, ili prikrivanja računarskih podataka, ukoliko je učinjeno sa namerom. </a:t>
            </a:r>
            <a:endParaRPr lang="en-GB" altLang="en-US" sz="800" dirty="0" smtClean="0"/>
          </a:p>
          <a:p>
            <a:pPr eaLnBrk="1" hangingPunct="1">
              <a:lnSpc>
                <a:spcPct val="80000"/>
              </a:lnSpc>
            </a:pPr>
            <a:endParaRPr lang="bs-Latn-BA" altLang="en-US" sz="700" dirty="0" smtClean="0"/>
          </a:p>
          <a:p>
            <a:pPr eaLnBrk="1" hangingPunct="1">
              <a:lnSpc>
                <a:spcPct val="80000"/>
              </a:lnSpc>
            </a:pPr>
            <a:endParaRPr lang="en-US" altLang="en-US" sz="700" dirty="0" smtClean="0"/>
          </a:p>
          <a:p>
            <a:pPr eaLnBrk="1" hangingPunct="1">
              <a:lnSpc>
                <a:spcPct val="80000"/>
              </a:lnSpc>
            </a:pPr>
            <a:r>
              <a:rPr lang="bs-Latn-BA" altLang="en-US" sz="700" b="1" dirty="0" smtClean="0"/>
              <a:t>Pitanja</a:t>
            </a:r>
            <a:endParaRPr lang="hr-HR" altLang="en-US" sz="700" b="1" dirty="0" smtClean="0"/>
          </a:p>
          <a:p>
            <a:pPr marL="0" indent="0" algn="just" eaLnBrk="1" hangingPunct="1">
              <a:buFont typeface="Arial" charset="0"/>
              <a:buNone/>
            </a:pPr>
            <a:endParaRPr lang="hr-HR" altLang="en-US" sz="700" b="1" i="0" dirty="0" smtClean="0"/>
          </a:p>
          <a:p>
            <a:pPr marL="0" indent="0" algn="just" eaLnBrk="1" hangingPunct="1">
              <a:buFont typeface="Arial" charset="0"/>
              <a:buNone/>
            </a:pPr>
            <a:r>
              <a:rPr lang="hr-HR" altLang="en-US" sz="700" b="1" i="0" dirty="0" smtClean="0"/>
              <a:t>-</a:t>
            </a:r>
            <a:r>
              <a:rPr lang="hr-HR" altLang="en-US" sz="700" b="1" i="0" baseline="0" dirty="0" smtClean="0"/>
              <a:t> </a:t>
            </a:r>
            <a:r>
              <a:rPr lang="bs-Latn-BA" altLang="en-US" sz="800" i="1" dirty="0" smtClean="0"/>
              <a:t>Koje krivično delo je ovde u pitanju u vašoj zemlji</a:t>
            </a:r>
            <a:r>
              <a:rPr lang="en-US" altLang="en-US" sz="800" i="1" dirty="0" smtClean="0"/>
              <a:t>?</a:t>
            </a:r>
            <a:endParaRPr lang="hr-HR" altLang="en-US" sz="800" i="1" dirty="0" smtClean="0"/>
          </a:p>
          <a:p>
            <a:pPr marL="0" indent="0" algn="just" eaLnBrk="1" hangingPunct="1">
              <a:buFont typeface="Arial" charset="0"/>
              <a:buNone/>
            </a:pPr>
            <a:r>
              <a:rPr lang="bs-Latn-BA" altLang="en-US" sz="800" i="1" dirty="0" smtClean="0"/>
              <a:t>- Da li </a:t>
            </a:r>
            <a:r>
              <a:rPr lang="bs-Latn-BA" altLang="en-US" sz="800" i="1" dirty="0" smtClean="0"/>
              <a:t>učinilac </a:t>
            </a:r>
            <a:r>
              <a:rPr lang="bs-Latn-BA" altLang="en-US" sz="800" i="1" dirty="0" smtClean="0"/>
              <a:t>ima ili nema pravo da menja lozinku – i da li je ovo najvažnija činjenica u definisanju dela prema vašem nacionalnom pravu?</a:t>
            </a:r>
            <a:endParaRPr lang="en-US" altLang="en-US" sz="800" i="1" dirty="0" smtClean="0"/>
          </a:p>
          <a:p>
            <a:pPr marL="0" indent="0" algn="just" eaLnBrk="1" hangingPunct="1">
              <a:buNone/>
            </a:pPr>
            <a:r>
              <a:rPr lang="bs-Latn-BA" altLang="en-US" sz="800" i="1" dirty="0" smtClean="0"/>
              <a:t>-</a:t>
            </a:r>
            <a:r>
              <a:rPr lang="bs-Latn-BA" altLang="en-US" sz="800" i="1" baseline="0" dirty="0" smtClean="0"/>
              <a:t> </a:t>
            </a:r>
            <a:r>
              <a:rPr lang="bs-Latn-BA" altLang="en-US" sz="800" i="1" dirty="0" smtClean="0"/>
              <a:t>Koja dela se mogu uzeti u obzir</a:t>
            </a:r>
            <a:r>
              <a:rPr lang="en-US" altLang="en-US" sz="800" i="1" dirty="0" smtClean="0"/>
              <a:t>?</a:t>
            </a:r>
          </a:p>
          <a:p>
            <a:pPr eaLnBrk="1" hangingPunct="1">
              <a:lnSpc>
                <a:spcPct val="80000"/>
              </a:lnSpc>
            </a:pPr>
            <a:endParaRPr lang="hr-HR" altLang="en-US" sz="700" b="1" dirty="0" smtClean="0"/>
          </a:p>
          <a:p>
            <a:pPr algn="just" eaLnBrk="1" hangingPunct="1">
              <a:lnSpc>
                <a:spcPct val="80000"/>
              </a:lnSpc>
            </a:pPr>
            <a:endParaRPr lang="hr-HR" altLang="en-US" sz="700" dirty="0" smtClean="0"/>
          </a:p>
          <a:p>
            <a:pPr eaLnBrk="1" hangingPunct="1">
              <a:lnSpc>
                <a:spcPct val="80000"/>
              </a:lnSpc>
            </a:pPr>
            <a:r>
              <a:rPr lang="bs-Latn-BA" altLang="en-US" sz="700" b="1" dirty="0" smtClean="0"/>
              <a:t>Tačke</a:t>
            </a:r>
            <a:r>
              <a:rPr lang="bs-Latn-BA" altLang="en-US" sz="700" b="1" baseline="0" dirty="0" smtClean="0"/>
              <a:t> za diskusiju </a:t>
            </a:r>
            <a:r>
              <a:rPr lang="en-GB" altLang="en-US" sz="700" b="1" dirty="0" smtClean="0"/>
              <a:t> </a:t>
            </a:r>
            <a:endParaRPr lang="en-GB" altLang="en-US" sz="700" dirty="0" smtClean="0"/>
          </a:p>
          <a:p>
            <a:pPr eaLnBrk="1" hangingPunct="1">
              <a:lnSpc>
                <a:spcPct val="80000"/>
              </a:lnSpc>
            </a:pPr>
            <a:endParaRPr lang="hr-HR" altLang="en-US" sz="700" dirty="0" smtClean="0"/>
          </a:p>
          <a:p>
            <a:pPr eaLnBrk="1" hangingPunct="1">
              <a:lnSpc>
                <a:spcPct val="80000"/>
              </a:lnSpc>
            </a:pPr>
            <a:r>
              <a:rPr lang="bs-Latn-BA" altLang="en-US" sz="700" dirty="0" smtClean="0"/>
              <a:t>U ovom</a:t>
            </a:r>
            <a:r>
              <a:rPr lang="bs-Latn-BA" altLang="en-US" sz="700" baseline="0" dirty="0" smtClean="0"/>
              <a:t> slučaju, </a:t>
            </a:r>
            <a:r>
              <a:rPr lang="bs-Latn-BA" altLang="en-US" sz="700" baseline="0" dirty="0" smtClean="0"/>
              <a:t>učinilac </a:t>
            </a:r>
            <a:r>
              <a:rPr lang="bs-Latn-BA" altLang="en-US" sz="700" baseline="0" dirty="0" smtClean="0"/>
              <a:t>je bio </a:t>
            </a:r>
            <a:r>
              <a:rPr lang="bs-Latn-BA" altLang="en-US" sz="700" baseline="0" dirty="0" smtClean="0"/>
              <a:t>ovlašćen </a:t>
            </a:r>
            <a:r>
              <a:rPr lang="bs-Latn-BA" altLang="en-US" sz="700" baseline="0" dirty="0" smtClean="0"/>
              <a:t>ili je imao pravo da promeni lozinku. Dakle, ne možemo govoriti o ometanju podataka ili nezakonitom pristupu.</a:t>
            </a:r>
          </a:p>
          <a:p>
            <a:pPr eaLnBrk="1" hangingPunct="1">
              <a:lnSpc>
                <a:spcPct val="80000"/>
              </a:lnSpc>
            </a:pPr>
            <a:r>
              <a:rPr lang="bs-Latn-BA" altLang="en-US" sz="700" baseline="0" dirty="0" smtClean="0"/>
              <a:t>Ali, </a:t>
            </a:r>
            <a:r>
              <a:rPr lang="bs-Latn-BA" altLang="en-US" sz="700" baseline="0" dirty="0" smtClean="0"/>
              <a:t>ovlašćenje </a:t>
            </a:r>
            <a:r>
              <a:rPr lang="bs-Latn-BA" altLang="en-US" sz="700" baseline="0" dirty="0" smtClean="0"/>
              <a:t>ne znači pravo da se pristupni kodovi ne otkriju kompaniji, što čini ozbiljno i bespravno kršenje funkcionisanja računarskog sistema. </a:t>
            </a:r>
          </a:p>
          <a:p>
            <a:pPr eaLnBrk="1" hangingPunct="1">
              <a:lnSpc>
                <a:spcPct val="80000"/>
              </a:lnSpc>
            </a:pPr>
            <a:r>
              <a:rPr lang="bs-Latn-BA" altLang="en-US" sz="700" baseline="0" dirty="0" smtClean="0"/>
              <a:t>Na taj način, </a:t>
            </a:r>
            <a:r>
              <a:rPr lang="bs-Latn-BA" altLang="en-US" sz="700" baseline="0" dirty="0" smtClean="0"/>
              <a:t>učinilac </a:t>
            </a:r>
            <a:r>
              <a:rPr lang="bs-Latn-BA" altLang="en-US" sz="700" baseline="0" dirty="0" smtClean="0"/>
              <a:t>je učinio krivično delo ometanja sistema (Hrvatska, - Općinski sud u Zagrebu, </a:t>
            </a:r>
            <a:r>
              <a:rPr lang="en-US" altLang="en-US" sz="700" dirty="0" smtClean="0"/>
              <a:t>Ko-74/15  27</a:t>
            </a:r>
            <a:r>
              <a:rPr lang="bs-Latn-BA" altLang="en-US" sz="700" baseline="0" dirty="0" smtClean="0"/>
              <a:t> januar</a:t>
            </a:r>
            <a:r>
              <a:rPr lang="en-US" altLang="en-US" sz="700" dirty="0" smtClean="0"/>
              <a:t> 2015).</a:t>
            </a:r>
            <a:endParaRPr lang="bs-Latn-BA" altLang="en-US" sz="700" dirty="0" smtClean="0"/>
          </a:p>
          <a:p>
            <a:pPr eaLnBrk="1" hangingPunct="1">
              <a:lnSpc>
                <a:spcPct val="80000"/>
              </a:lnSpc>
            </a:pPr>
            <a:endParaRPr lang="bs-Latn-BA" altLang="en-US" sz="700" dirty="0" smtClean="0"/>
          </a:p>
          <a:p>
            <a:pPr eaLnBrk="1" hangingPunct="1">
              <a:lnSpc>
                <a:spcPct val="80000"/>
              </a:lnSpc>
            </a:pPr>
            <a:r>
              <a:rPr lang="bs-Latn-BA" altLang="en-US" sz="700" dirty="0" smtClean="0"/>
              <a:t>Prema nacionalnom</a:t>
            </a:r>
            <a:r>
              <a:rPr lang="bs-Latn-BA" altLang="en-US" sz="700" baseline="0" dirty="0" smtClean="0"/>
              <a:t> pravu, delegati </a:t>
            </a:r>
            <a:r>
              <a:rPr lang="bs-Latn-BA" altLang="en-US" sz="700" baseline="0" dirty="0" smtClean="0"/>
              <a:t>treba </a:t>
            </a:r>
            <a:r>
              <a:rPr lang="bs-Latn-BA" altLang="en-US" sz="700" baseline="0" dirty="0" smtClean="0"/>
              <a:t>da odgovore na sledeće pitanje: da li bi </a:t>
            </a:r>
            <a:r>
              <a:rPr lang="bs-Latn-BA" altLang="en-US" sz="700" baseline="0" dirty="0" smtClean="0"/>
              <a:t>se ovde podigla </a:t>
            </a:r>
            <a:r>
              <a:rPr lang="bs-Latn-BA" altLang="en-US" sz="700" baseline="0" dirty="0" smtClean="0"/>
              <a:t>optužnica za dva dela ili za jedno – ometanje sistema (</a:t>
            </a:r>
            <a:r>
              <a:rPr lang="bs-Latn-BA" altLang="en-US" sz="700" baseline="0" dirty="0" smtClean="0"/>
              <a:t>konzumacija</a:t>
            </a:r>
            <a:r>
              <a:rPr lang="bs-Latn-BA" altLang="en-US" sz="700" baseline="0" dirty="0" smtClean="0"/>
              <a:t>) ukoliko </a:t>
            </a:r>
            <a:r>
              <a:rPr lang="bs-Latn-BA" altLang="en-US" sz="700" baseline="0" dirty="0" smtClean="0"/>
              <a:t>učinilac </a:t>
            </a:r>
            <a:r>
              <a:rPr lang="bs-Latn-BA" altLang="en-US" sz="700" baseline="0" dirty="0" smtClean="0"/>
              <a:t>nije imao pravo da promeni lozinku?</a:t>
            </a:r>
          </a:p>
          <a:p>
            <a:pPr eaLnBrk="1" hangingPunct="1">
              <a:lnSpc>
                <a:spcPct val="80000"/>
              </a:lnSpc>
            </a:pPr>
            <a:endParaRPr lang="bs-Latn-BA" altLang="en-US" sz="700" baseline="0" dirty="0" smtClean="0"/>
          </a:p>
          <a:p>
            <a:pPr eaLnBrk="1" hangingPunct="1">
              <a:lnSpc>
                <a:spcPct val="80000"/>
              </a:lnSpc>
            </a:pPr>
            <a:r>
              <a:rPr lang="bs-Latn-BA" altLang="en-US" sz="700" baseline="0" dirty="0" smtClean="0"/>
              <a:t>A ako je odgovor dva krivična dela – koje: ometanje podataka ili nezakonit pristup? </a:t>
            </a:r>
            <a:endParaRPr lang="en-US" altLang="en-US" sz="700" dirty="0" smtClean="0"/>
          </a:p>
          <a:p>
            <a:pPr eaLnBrk="1" hangingPunct="1">
              <a:lnSpc>
                <a:spcPct val="80000"/>
              </a:lnSpc>
            </a:pPr>
            <a:endParaRPr lang="bs-Latn-BA" altLang="en-US" sz="700" dirty="0" smtClean="0"/>
          </a:p>
          <a:p>
            <a:pPr eaLnBrk="1" hangingPunct="1">
              <a:lnSpc>
                <a:spcPct val="80000"/>
              </a:lnSpc>
            </a:pPr>
            <a:r>
              <a:rPr lang="bs-Latn-BA" altLang="en-US" sz="700" dirty="0" smtClean="0"/>
              <a:t>Obično odgovara jednom kriviičnom</a:t>
            </a:r>
            <a:r>
              <a:rPr lang="bs-Latn-BA" altLang="en-US" sz="700" baseline="0" dirty="0" smtClean="0"/>
              <a:t> delu sa jednim ili više </a:t>
            </a:r>
            <a:r>
              <a:rPr lang="bs-Latn-BA" altLang="en-US" sz="700" baseline="0" dirty="0" smtClean="0"/>
              <a:t>kvalifikujućih </a:t>
            </a:r>
            <a:r>
              <a:rPr lang="bs-Latn-BA" altLang="en-US" sz="700" baseline="0" dirty="0" smtClean="0"/>
              <a:t>elemenata, ali postoji osnov za 2 dela: Ometanje podataka i Ometanje sistema (Hrvatska nema ujednačenu praksu). </a:t>
            </a:r>
            <a:endParaRPr lang="en-US" altLang="en-US" sz="700" dirty="0" smtClean="0"/>
          </a:p>
          <a:p>
            <a:pPr>
              <a:lnSpc>
                <a:spcPct val="80000"/>
              </a:lnSpc>
            </a:pPr>
            <a:endParaRPr lang="en-US" altLang="en-US" sz="700" dirty="0" smtClean="0"/>
          </a:p>
          <a:p>
            <a:pPr marL="0" marR="0" indent="0" algn="l" defTabSz="457200" rtl="0" eaLnBrk="1" fontAlgn="base" latinLnBrk="0" hangingPunct="1">
              <a:lnSpc>
                <a:spcPct val="80000"/>
              </a:lnSpc>
              <a:spcBef>
                <a:spcPct val="30000"/>
              </a:spcBef>
              <a:spcAft>
                <a:spcPct val="0"/>
              </a:spcAft>
              <a:buClrTx/>
              <a:buSzTx/>
              <a:buFontTx/>
              <a:buNone/>
              <a:tabLst/>
              <a:defRPr/>
            </a:pPr>
            <a:r>
              <a:rPr lang="bs-Latn-BA" altLang="en-US" sz="600" dirty="0" smtClean="0"/>
              <a:t>Trener treba da zna odgovore na pitanja u vezi</a:t>
            </a:r>
            <a:r>
              <a:rPr lang="bs-Latn-BA" altLang="en-US" sz="600" baseline="0" dirty="0" smtClean="0"/>
              <a:t> sa nacionalnim pravom i da prodiskutuje ova pitanja u svetlu sudske prakse ako nisu ujednačena. </a:t>
            </a:r>
            <a:endParaRPr lang="en-US" altLang="en-US" sz="600" dirty="0" smtClean="0"/>
          </a:p>
          <a:p>
            <a:pPr eaLnBrk="1" hangingPunct="1">
              <a:lnSpc>
                <a:spcPct val="80000"/>
              </a:lnSpc>
            </a:pPr>
            <a:endParaRPr lang="hr-HR" altLang="en-US" sz="700" dirty="0" smtClean="0"/>
          </a:p>
          <a:p>
            <a:pPr eaLnBrk="1" hangingPunct="1">
              <a:lnSpc>
                <a:spcPct val="80000"/>
              </a:lnSpc>
            </a:pPr>
            <a:endParaRPr lang="en-US" altLang="en-US" sz="700" dirty="0" smtClean="0"/>
          </a:p>
          <a:p>
            <a:pPr eaLnBrk="1" hangingPunct="1">
              <a:lnSpc>
                <a:spcPct val="80000"/>
              </a:lnSpc>
            </a:pPr>
            <a:endParaRPr lang="en-US" altLang="en-US" sz="700" dirty="0" smtClean="0"/>
          </a:p>
          <a:p>
            <a:pPr eaLnBrk="1" hangingPunct="1">
              <a:lnSpc>
                <a:spcPct val="80000"/>
              </a:lnSpc>
            </a:pPr>
            <a:endParaRPr lang="en-US" altLang="en-US" sz="700" dirty="0" smtClean="0"/>
          </a:p>
        </p:txBody>
      </p:sp>
      <p:sp>
        <p:nvSpPr>
          <p:cNvPr id="272388" name="Rezervirano mjesto broja slajda 3"/>
          <p:cNvSpPr>
            <a:spLocks noGrp="1"/>
          </p:cNvSpPr>
          <p:nvPr>
            <p:ph type="sldNum" sz="quarter" idx="5"/>
          </p:nvPr>
        </p:nvSpPr>
        <p:spPr bwMode="auto">
          <a:noFill/>
          <a:ln>
            <a:miter lim="800000"/>
            <a:headEnd/>
            <a:tailEnd/>
          </a:ln>
        </p:spPr>
        <p:txBody>
          <a:bodyPr/>
          <a:lstStyle/>
          <a:p>
            <a:fld id="{1A9A8C65-17FE-47BE-B56F-6289E510C674}" type="slidenum">
              <a:rPr lang="en-US" altLang="en-US">
                <a:cs typeface="Arial" charset="0"/>
              </a:rPr>
              <a:pPr/>
              <a:t>119</a:t>
            </a:fld>
            <a:endParaRPr lang="en-US" altLang="en-US">
              <a:cs typeface="Arial" charset="0"/>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2818" name="Rectangle 2"/>
          <p:cNvSpPr>
            <a:spLocks noGrp="1" noRot="1" noChangeAspect="1" noTextEdit="1"/>
          </p:cNvSpPr>
          <p:nvPr>
            <p:ph type="sldImg"/>
          </p:nvPr>
        </p:nvSpPr>
        <p:spPr bwMode="auto">
          <a:noFill/>
          <a:ln>
            <a:solidFill>
              <a:srgbClr val="000000"/>
            </a:solidFill>
            <a:miter lim="800000"/>
            <a:headEnd/>
            <a:tailEnd/>
          </a:ln>
        </p:spPr>
      </p:sp>
      <p:sp>
        <p:nvSpPr>
          <p:cNvPr id="162819" name="Rectangle 3"/>
          <p:cNvSpPr>
            <a:spLocks noGrp="1"/>
          </p:cNvSpPr>
          <p:nvPr>
            <p:ph type="body" idx="1"/>
          </p:nvPr>
        </p:nvSpPr>
        <p:spPr bwMode="auto">
          <a:xfrm>
            <a:off x="914400" y="4343400"/>
            <a:ext cx="5029200" cy="4114800"/>
          </a:xfrm>
          <a:noFill/>
        </p:spPr>
        <p:txBody>
          <a:bodyPr/>
          <a:lstStyle/>
          <a:p>
            <a:r>
              <a:rPr lang="bs-Latn-BA" altLang="en-US" dirty="0" smtClean="0"/>
              <a:t>Ovaj slajd</a:t>
            </a:r>
            <a:r>
              <a:rPr lang="bs-Latn-BA" altLang="en-US" baseline="0" dirty="0" smtClean="0"/>
              <a:t> prikazuje element člana 2. Objašnjenje ovog elementa je pruženo na sledećem slajdu. </a:t>
            </a:r>
            <a:endParaRPr lang="bs-Latn-BA" altLang="en-US" dirty="0" smtClean="0"/>
          </a:p>
          <a:p>
            <a:endParaRPr lang="en-GB" altLang="en-US" dirty="0" smtClean="0"/>
          </a:p>
        </p:txBody>
      </p:sp>
    </p:spTree>
  </p:cSld>
  <p:clrMapOvr>
    <a:masterClrMapping/>
  </p:clrMapOvr>
</p:notes>
</file>

<file path=ppt/notesSlides/notesSlide1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3410" name="Rezervirano mjesto slike slajda 1"/>
          <p:cNvSpPr>
            <a:spLocks noGrp="1" noRot="1" noChangeAspect="1" noTextEdit="1"/>
          </p:cNvSpPr>
          <p:nvPr>
            <p:ph type="sldImg"/>
          </p:nvPr>
        </p:nvSpPr>
        <p:spPr bwMode="auto">
          <a:noFill/>
          <a:ln>
            <a:solidFill>
              <a:srgbClr val="000000"/>
            </a:solidFill>
            <a:miter lim="800000"/>
            <a:headEnd/>
            <a:tailEnd/>
          </a:ln>
        </p:spPr>
      </p:sp>
      <p:sp>
        <p:nvSpPr>
          <p:cNvPr id="273411" name="Rezervirano mjesto bilježaka 2"/>
          <p:cNvSpPr>
            <a:spLocks noGrp="1"/>
          </p:cNvSpPr>
          <p:nvPr>
            <p:ph type="body" idx="1"/>
          </p:nvPr>
        </p:nvSpPr>
        <p:spPr bwMode="auto">
          <a:noFill/>
        </p:spPr>
        <p:txBody>
          <a:bodyPr/>
          <a:lstStyle/>
          <a:p>
            <a:pPr>
              <a:lnSpc>
                <a:spcPct val="80000"/>
              </a:lnSpc>
            </a:pPr>
            <a:r>
              <a:rPr lang="bs-Latn-BA" altLang="en-US" sz="800" b="1" dirty="0" smtClean="0"/>
              <a:t>Podsetnik</a:t>
            </a:r>
            <a:r>
              <a:rPr lang="bs-Latn-BA" altLang="en-US" sz="800" b="1" baseline="0" dirty="0" smtClean="0"/>
              <a:t> za trenera</a:t>
            </a:r>
            <a:r>
              <a:rPr lang="en-US" altLang="en-US" sz="800" b="1" dirty="0" smtClean="0"/>
              <a:t>:</a:t>
            </a:r>
            <a:endParaRPr lang="en-US" altLang="en-US" sz="800" dirty="0" smtClean="0"/>
          </a:p>
          <a:p>
            <a:pPr>
              <a:lnSpc>
                <a:spcPct val="80000"/>
              </a:lnSpc>
            </a:pPr>
            <a:r>
              <a:rPr lang="bs-Latn-BA" altLang="en-US" sz="800" dirty="0" smtClean="0"/>
              <a:t>Član</a:t>
            </a:r>
            <a:r>
              <a:rPr lang="en-US" altLang="en-US" sz="800" dirty="0" smtClean="0"/>
              <a:t> 8 – </a:t>
            </a:r>
            <a:r>
              <a:rPr lang="bs-Latn-BA" altLang="en-US" sz="800" dirty="0" smtClean="0"/>
              <a:t>PREVARE</a:t>
            </a:r>
            <a:r>
              <a:rPr lang="bs-Latn-BA" altLang="en-US" sz="800" baseline="0" dirty="0" smtClean="0"/>
              <a:t> U VEZI SA RAČUNARIMA</a:t>
            </a:r>
            <a:r>
              <a:rPr lang="en-US" altLang="en-US" sz="800" dirty="0" smtClean="0"/>
              <a:t> </a:t>
            </a:r>
          </a:p>
          <a:p>
            <a:pPr marL="0" indent="0" algn="just" eaLnBrk="1" hangingPunct="1">
              <a:lnSpc>
                <a:spcPct val="90000"/>
              </a:lnSpc>
              <a:buFont typeface="Arial" pitchFamily="34" charset="0"/>
              <a:buNone/>
              <a:defRPr/>
            </a:pPr>
            <a:r>
              <a:rPr lang="bs-Latn-BA" altLang="fr-FR" sz="800" dirty="0" smtClean="0">
                <a:cs typeface="Times New Roman" pitchFamily="18" charset="0"/>
              </a:rPr>
              <a:t>Svaka članica treba da usvoji takve zakonodavne i ostale neophodne mere da bi se u njenom nacionalnom pravu kao krivično delo okvalifikovalo nanošenje imovinske štete drugim licima kada se to učini bespravno i sa namerom, na sledeće načine</a:t>
            </a:r>
          </a:p>
          <a:p>
            <a:pPr marL="514350" indent="-514350" algn="just" eaLnBrk="1" hangingPunct="1">
              <a:lnSpc>
                <a:spcPct val="90000"/>
              </a:lnSpc>
              <a:buFont typeface="Arial" pitchFamily="34" charset="0"/>
              <a:buAutoNum type="alphaLcParenR"/>
              <a:defRPr/>
            </a:pPr>
            <a:r>
              <a:rPr lang="bs-Latn-BA" altLang="fr-FR" sz="800" dirty="0" smtClean="0">
                <a:cs typeface="Times New Roman" pitchFamily="18" charset="0"/>
              </a:rPr>
              <a:t>Bilo kakvim unošenjem, menjanjem, brisanjem ili prikrivanjem računarskih podataka,</a:t>
            </a:r>
          </a:p>
          <a:p>
            <a:pPr marL="514350" indent="-514350" algn="just" eaLnBrk="1" hangingPunct="1">
              <a:lnSpc>
                <a:spcPct val="90000"/>
              </a:lnSpc>
              <a:buFont typeface="Arial" pitchFamily="34" charset="0"/>
              <a:buAutoNum type="alphaLcParenR"/>
              <a:defRPr/>
            </a:pPr>
            <a:r>
              <a:rPr lang="bs-Latn-BA" altLang="fr-FR" sz="800" dirty="0" smtClean="0">
                <a:cs typeface="Times New Roman" pitchFamily="18" charset="0"/>
              </a:rPr>
              <a:t>Bilo kakvim ometanjem funkcionisanja računarskih sistema</a:t>
            </a:r>
          </a:p>
          <a:p>
            <a:pPr marL="0" indent="0" algn="just" eaLnBrk="1" hangingPunct="1">
              <a:lnSpc>
                <a:spcPct val="90000"/>
              </a:lnSpc>
              <a:buNone/>
              <a:defRPr/>
            </a:pPr>
            <a:r>
              <a:rPr lang="bs-Latn-BA" altLang="fr-FR" sz="800" dirty="0" smtClean="0">
                <a:cs typeface="Times New Roman" pitchFamily="18" charset="0"/>
              </a:rPr>
              <a:t>Sa namerom prevare ili drugom nečasnom namerom da se bespravno pribaci ekonomska dobit za sebe ili za druga lica</a:t>
            </a:r>
            <a:r>
              <a:rPr lang="en-US" altLang="en-US" sz="800" dirty="0" smtClean="0"/>
              <a:t> </a:t>
            </a:r>
          </a:p>
          <a:p>
            <a:pPr>
              <a:lnSpc>
                <a:spcPct val="80000"/>
              </a:lnSpc>
            </a:pPr>
            <a:r>
              <a:rPr lang="sr-Latn-BA" altLang="en-US" sz="800" dirty="0" smtClean="0"/>
              <a:t>Član</a:t>
            </a:r>
            <a:r>
              <a:rPr lang="en-US" altLang="en-US" sz="800" dirty="0" smtClean="0"/>
              <a:t> </a:t>
            </a:r>
            <a:r>
              <a:rPr lang="en-US" altLang="en-US" sz="800" dirty="0" smtClean="0"/>
              <a:t>11 – </a:t>
            </a:r>
            <a:r>
              <a:rPr lang="bs-Latn-BA" altLang="en-US" sz="800" dirty="0" smtClean="0"/>
              <a:t>POKUŠAJ</a:t>
            </a:r>
            <a:r>
              <a:rPr lang="bs-Latn-BA" altLang="en-US" sz="800" baseline="0" dirty="0" smtClean="0"/>
              <a:t> POMAGANJA I </a:t>
            </a:r>
            <a:r>
              <a:rPr lang="bs-Latn-BA" altLang="en-US" sz="800" baseline="0" dirty="0" smtClean="0"/>
              <a:t>PODSTREKIVANJA </a:t>
            </a:r>
            <a:endParaRPr lang="bs-Latn-BA" altLang="en-US" sz="800" baseline="0" dirty="0" smtClean="0"/>
          </a:p>
          <a:p>
            <a:pPr>
              <a:lnSpc>
                <a:spcPct val="80000"/>
              </a:lnSpc>
            </a:pPr>
            <a:r>
              <a:rPr lang="bs-Latn-BA" altLang="en-US" sz="800" baseline="0" dirty="0" smtClean="0"/>
              <a:t>1 Svaka članica treba da usvoji takve zakonodavne i ostale neophodne mere da bi se u njenom nacionalnom pravu kao krivično delo okvalifikovalo namerno pomaganje ili </a:t>
            </a:r>
            <a:r>
              <a:rPr lang="bs-Latn-BA" altLang="en-US" sz="800" baseline="0" dirty="0" smtClean="0"/>
              <a:t>podstrekivanje </a:t>
            </a:r>
            <a:r>
              <a:rPr lang="bs-Latn-BA" altLang="en-US" sz="800" baseline="0" dirty="0" smtClean="0"/>
              <a:t>na izvršenje nekog of prestupa definisanih u članovima 2 do 10 ove konvencije sa namerom da se takav prestup učini</a:t>
            </a:r>
          </a:p>
          <a:p>
            <a:pPr>
              <a:lnSpc>
                <a:spcPct val="80000"/>
              </a:lnSpc>
            </a:pPr>
            <a:r>
              <a:rPr lang="bs-Latn-BA" altLang="en-US" sz="800" baseline="0" dirty="0" smtClean="0"/>
              <a:t>2 Svaka članica treba da usvoji takve legislativne i ostale neophodne mere da bi se u njenom nacionalnom pravu kao krivično delo </a:t>
            </a:r>
            <a:r>
              <a:rPr lang="bs-Latn-BA" altLang="en-US" sz="800" baseline="0" dirty="0" smtClean="0"/>
              <a:t>okvalifikovalo </a:t>
            </a:r>
            <a:r>
              <a:rPr lang="bs-Latn-BA" altLang="en-US" sz="800" baseline="0" dirty="0" smtClean="0"/>
              <a:t>namerno učinjen pokušaj izvršenja nekog od dela definisanih u članovima 3 do 5, 7, 8, 9 (1) a i c ove konvencije </a:t>
            </a:r>
          </a:p>
          <a:p>
            <a:pPr>
              <a:lnSpc>
                <a:spcPct val="80000"/>
              </a:lnSpc>
            </a:pPr>
            <a:r>
              <a:rPr lang="bs-Latn-BA" altLang="en-US" sz="800" baseline="0" dirty="0" smtClean="0"/>
              <a:t>3 Svaka članica može sebi rezervisati pravo da ne primenjuje, u celini ili delimično, stav 2 ovog člana </a:t>
            </a:r>
            <a:endParaRPr lang="en-US" altLang="en-US" sz="800" dirty="0" smtClean="0"/>
          </a:p>
          <a:p>
            <a:pPr>
              <a:lnSpc>
                <a:spcPct val="80000"/>
              </a:lnSpc>
            </a:pPr>
            <a:r>
              <a:rPr lang="sr-Latn-BA" altLang="en-US" sz="800" b="1" dirty="0" smtClean="0"/>
              <a:t>Pitanja</a:t>
            </a:r>
            <a:endParaRPr lang="bs-Latn-BA" altLang="en-US" sz="800" b="0" dirty="0" smtClean="0"/>
          </a:p>
          <a:p>
            <a:pPr>
              <a:lnSpc>
                <a:spcPct val="80000"/>
              </a:lnSpc>
            </a:pPr>
            <a:r>
              <a:rPr lang="bs-Latn-BA" altLang="en-US" sz="800" b="0" dirty="0" smtClean="0"/>
              <a:t>-</a:t>
            </a:r>
            <a:r>
              <a:rPr lang="en-GB" altLang="en-US" sz="800" b="1" dirty="0" smtClean="0"/>
              <a:t> </a:t>
            </a:r>
            <a:r>
              <a:rPr lang="bs-Latn-BA" altLang="en-US" sz="800" i="1" dirty="0" smtClean="0"/>
              <a:t>U ulozi javnog tužioca, da li biste optužili X i Z  za isto krivično delo ili ne? </a:t>
            </a:r>
            <a:endParaRPr lang="en-US" altLang="en-US" sz="800" dirty="0" smtClean="0"/>
          </a:p>
          <a:p>
            <a:pPr marL="0" indent="0">
              <a:buFont typeface="Calibri" pitchFamily="34" charset="0"/>
              <a:buNone/>
            </a:pPr>
            <a:r>
              <a:rPr lang="bs-Latn-BA" altLang="en-US" sz="800" i="1" dirty="0" smtClean="0"/>
              <a:t>- Koja dela se mogu uzeti u razmatranje</a:t>
            </a:r>
            <a:r>
              <a:rPr lang="en-US" altLang="en-US" sz="800" i="1" dirty="0" smtClean="0"/>
              <a:t>?</a:t>
            </a:r>
            <a:endParaRPr lang="en-US" altLang="en-US" sz="800" dirty="0" smtClean="0"/>
          </a:p>
          <a:p>
            <a:pPr>
              <a:lnSpc>
                <a:spcPct val="80000"/>
              </a:lnSpc>
            </a:pPr>
            <a:endParaRPr lang="en-US" altLang="en-US" sz="800" dirty="0" smtClean="0"/>
          </a:p>
          <a:p>
            <a:pPr>
              <a:lnSpc>
                <a:spcPct val="80000"/>
              </a:lnSpc>
            </a:pPr>
            <a:r>
              <a:rPr lang="sr-Latn-BA" altLang="en-US" sz="800" b="1" dirty="0" smtClean="0"/>
              <a:t>Tačke</a:t>
            </a:r>
            <a:r>
              <a:rPr lang="sr-Latn-BA" altLang="en-US" sz="800" b="1" baseline="0" dirty="0" smtClean="0"/>
              <a:t> za diskusiju</a:t>
            </a:r>
            <a:r>
              <a:rPr lang="en-GB" altLang="en-US" sz="800" b="1" dirty="0" smtClean="0"/>
              <a:t> </a:t>
            </a:r>
            <a:endParaRPr lang="en-US" altLang="en-US" sz="800" dirty="0" smtClean="0"/>
          </a:p>
          <a:p>
            <a:pPr>
              <a:lnSpc>
                <a:spcPct val="80000"/>
              </a:lnSpc>
            </a:pPr>
            <a:r>
              <a:rPr lang="bs-Latn-BA" altLang="en-US" sz="800" dirty="0" smtClean="0"/>
              <a:t>Ovo je jedan</a:t>
            </a:r>
            <a:r>
              <a:rPr lang="bs-Latn-BA" altLang="en-US" sz="800" baseline="0" dirty="0" smtClean="0"/>
              <a:t> od najčešćih primera prevara u vezi sa računarima. Svaki element ovog dela je počinio X. On je upotrebio bankovni račun Z da bi dobio novac bez otvaranja svog </a:t>
            </a:r>
            <a:r>
              <a:rPr lang="bs-Latn-BA" altLang="en-US" sz="800" baseline="0" dirty="0" smtClean="0"/>
              <a:t>sopstvenog </a:t>
            </a:r>
            <a:r>
              <a:rPr lang="bs-Latn-BA" altLang="en-US" sz="800" baseline="0" dirty="0" smtClean="0"/>
              <a:t>računa. Z je takođe počinio prestup, pomaganje i </a:t>
            </a:r>
            <a:r>
              <a:rPr lang="bs-Latn-BA" altLang="en-US" sz="800" baseline="0" dirty="0" smtClean="0"/>
              <a:t>podstrekivanje </a:t>
            </a:r>
            <a:r>
              <a:rPr lang="bs-Latn-BA" altLang="en-US" sz="800" baseline="0" dirty="0" smtClean="0"/>
              <a:t>na </a:t>
            </a:r>
            <a:r>
              <a:rPr lang="bs-Latn-BA" altLang="en-US" sz="800" baseline="0" dirty="0" smtClean="0"/>
              <a:t>činjenje </a:t>
            </a:r>
            <a:r>
              <a:rPr lang="bs-Latn-BA" altLang="en-US" sz="800" baseline="0" dirty="0" smtClean="0"/>
              <a:t>krivičnog dela računarske prevare. Kažnjivo istom kaznom (Hrvatska</a:t>
            </a:r>
            <a:r>
              <a:rPr lang="en-US" altLang="en-US" sz="800" dirty="0" smtClean="0"/>
              <a:t> – </a:t>
            </a:r>
            <a:r>
              <a:rPr lang="bs-Latn-BA" altLang="en-US" sz="800" dirty="0" smtClean="0"/>
              <a:t>Općinski</a:t>
            </a:r>
            <a:r>
              <a:rPr lang="bs-Latn-BA" altLang="en-US" sz="800" baseline="0" dirty="0" smtClean="0"/>
              <a:t> sud</a:t>
            </a:r>
            <a:r>
              <a:rPr lang="en-US" altLang="en-US" sz="800" dirty="0" smtClean="0"/>
              <a:t> </a:t>
            </a:r>
            <a:r>
              <a:rPr lang="en-US" altLang="en-US" sz="800" dirty="0" err="1" smtClean="0"/>
              <a:t>Velika</a:t>
            </a:r>
            <a:r>
              <a:rPr lang="en-US" altLang="en-US" sz="800" dirty="0" smtClean="0"/>
              <a:t> </a:t>
            </a:r>
            <a:r>
              <a:rPr lang="en-US" altLang="en-US" sz="800" dirty="0" err="1" smtClean="0"/>
              <a:t>Gorica</a:t>
            </a:r>
            <a:r>
              <a:rPr lang="en-US" altLang="en-US" sz="800" dirty="0" smtClean="0"/>
              <a:t> K-545/15 od 18</a:t>
            </a:r>
            <a:r>
              <a:rPr lang="hr-HR" altLang="en-US" sz="800" dirty="0" smtClean="0"/>
              <a:t> </a:t>
            </a:r>
            <a:r>
              <a:rPr lang="bs-Latn-BA" altLang="en-US" sz="800" dirty="0" smtClean="0"/>
              <a:t>decembra</a:t>
            </a:r>
            <a:r>
              <a:rPr lang="en-US" altLang="en-US" sz="800" dirty="0" smtClean="0"/>
              <a:t> 2015).</a:t>
            </a:r>
          </a:p>
          <a:p>
            <a:pPr marL="0" marR="0" indent="0" algn="l" defTabSz="457200" rtl="0" eaLnBrk="1" fontAlgn="base" latinLnBrk="0" hangingPunct="1">
              <a:lnSpc>
                <a:spcPct val="80000"/>
              </a:lnSpc>
              <a:spcBef>
                <a:spcPct val="30000"/>
              </a:spcBef>
              <a:spcAft>
                <a:spcPct val="0"/>
              </a:spcAft>
              <a:buClrTx/>
              <a:buSzTx/>
              <a:buFontTx/>
              <a:buNone/>
              <a:tabLst/>
              <a:defRPr/>
            </a:pPr>
            <a:r>
              <a:rPr lang="bs-Latn-BA" altLang="en-US" sz="700" dirty="0" smtClean="0"/>
              <a:t>Trener treba da zna odgovore na pitanja u vezi</a:t>
            </a:r>
            <a:r>
              <a:rPr lang="bs-Latn-BA" altLang="en-US" sz="700" baseline="0" dirty="0" smtClean="0"/>
              <a:t> sa nacionalnim pravom i da prodiskutuje ova pitanja u svetlu sudske prakse ako nisu ujednačena. </a:t>
            </a:r>
            <a:endParaRPr lang="en-US" altLang="en-US" sz="700" dirty="0" smtClean="0"/>
          </a:p>
          <a:p>
            <a:pPr eaLnBrk="1" hangingPunct="1">
              <a:lnSpc>
                <a:spcPct val="80000"/>
              </a:lnSpc>
            </a:pPr>
            <a:endParaRPr lang="en-US" altLang="en-US" sz="800" dirty="0" smtClean="0"/>
          </a:p>
        </p:txBody>
      </p:sp>
      <p:sp>
        <p:nvSpPr>
          <p:cNvPr id="273412" name="Rezervirano mjesto broja slajda 3"/>
          <p:cNvSpPr>
            <a:spLocks noGrp="1"/>
          </p:cNvSpPr>
          <p:nvPr>
            <p:ph type="sldNum" sz="quarter" idx="5"/>
          </p:nvPr>
        </p:nvSpPr>
        <p:spPr bwMode="auto">
          <a:noFill/>
          <a:ln>
            <a:miter lim="800000"/>
            <a:headEnd/>
            <a:tailEnd/>
          </a:ln>
        </p:spPr>
        <p:txBody>
          <a:bodyPr/>
          <a:lstStyle/>
          <a:p>
            <a:fld id="{48FFD562-6BEC-4B74-91CB-85BDFE5C5286}" type="slidenum">
              <a:rPr lang="en-US" altLang="en-US">
                <a:cs typeface="Arial" charset="0"/>
              </a:rPr>
              <a:pPr/>
              <a:t>120</a:t>
            </a:fld>
            <a:endParaRPr lang="en-US" altLang="en-US">
              <a:cs typeface="Arial" charset="0"/>
            </a:endParaRPr>
          </a:p>
        </p:txBody>
      </p:sp>
    </p:spTree>
  </p:cSld>
  <p:clrMapOvr>
    <a:masterClrMapping/>
  </p:clrMapOvr>
</p:notes>
</file>

<file path=ppt/notesSlides/notesSlide1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4434" name="Rezervirano mjesto slike slajda 1"/>
          <p:cNvSpPr>
            <a:spLocks noGrp="1" noRot="1" noChangeAspect="1" noTextEdit="1"/>
          </p:cNvSpPr>
          <p:nvPr>
            <p:ph type="sldImg"/>
          </p:nvPr>
        </p:nvSpPr>
        <p:spPr bwMode="auto">
          <a:noFill/>
          <a:ln>
            <a:solidFill>
              <a:srgbClr val="000000"/>
            </a:solidFill>
            <a:miter lim="800000"/>
            <a:headEnd/>
            <a:tailEnd/>
          </a:ln>
        </p:spPr>
      </p:sp>
      <p:sp>
        <p:nvSpPr>
          <p:cNvPr id="274435" name="Rezervirano mjesto bilježaka 2"/>
          <p:cNvSpPr>
            <a:spLocks noGrp="1"/>
          </p:cNvSpPr>
          <p:nvPr>
            <p:ph type="body" idx="1"/>
          </p:nvPr>
        </p:nvSpPr>
        <p:spPr bwMode="auto">
          <a:noFill/>
        </p:spPr>
        <p:txBody>
          <a:bodyPr>
            <a:normAutofit fontScale="40000" lnSpcReduction="20000"/>
          </a:bodyPr>
          <a:lstStyle/>
          <a:p>
            <a:pPr marL="0" marR="0" indent="0" algn="l" defTabSz="457200" rtl="0" eaLnBrk="0" fontAlgn="base" latinLnBrk="0" hangingPunct="0">
              <a:lnSpc>
                <a:spcPct val="80000"/>
              </a:lnSpc>
              <a:spcBef>
                <a:spcPct val="30000"/>
              </a:spcBef>
              <a:spcAft>
                <a:spcPct val="0"/>
              </a:spcAft>
              <a:buClrTx/>
              <a:buSzTx/>
              <a:buFontTx/>
              <a:buNone/>
              <a:tabLst/>
              <a:defRPr/>
            </a:pPr>
            <a:r>
              <a:rPr lang="bs-Latn-BA" altLang="en-US" sz="800" dirty="0" smtClean="0"/>
              <a:t>Osumnjičeni često posećuje pornografske internet stranice, uključujući i one sa </a:t>
            </a:r>
            <a:r>
              <a:rPr lang="bs-Latn-BA" altLang="en-US" sz="800" dirty="0" smtClean="0"/>
              <a:t>dečjom </a:t>
            </a:r>
            <a:r>
              <a:rPr lang="bs-Latn-BA" altLang="en-US" sz="800" dirty="0" smtClean="0"/>
              <a:t>pornografijom. Međutim, računar automatski čuva ove sadržaje u folderu </a:t>
            </a:r>
            <a:r>
              <a:rPr lang="hr-HR" altLang="en-US" sz="800" dirty="0" smtClean="0"/>
              <a:t>C:/…, </a:t>
            </a:r>
            <a:r>
              <a:rPr lang="en-US" altLang="en-US" sz="800" dirty="0" smtClean="0"/>
              <a:t>(</a:t>
            </a:r>
            <a:r>
              <a:rPr lang="bs-Latn-BA" altLang="en-US" sz="800" dirty="0" smtClean="0"/>
              <a:t>između ostalog</a:t>
            </a:r>
            <a:r>
              <a:rPr lang="en-US" altLang="en-US" sz="800" dirty="0" smtClean="0"/>
              <a:t> – </a:t>
            </a:r>
            <a:r>
              <a:rPr lang="bs-Latn-BA" altLang="en-US" sz="800" dirty="0" smtClean="0"/>
              <a:t>slike koje sadrže </a:t>
            </a:r>
            <a:r>
              <a:rPr lang="bs-Latn-BA" altLang="en-US" sz="800" dirty="0" smtClean="0"/>
              <a:t>dečju </a:t>
            </a:r>
            <a:r>
              <a:rPr lang="bs-Latn-BA" altLang="en-US" sz="800" dirty="0" smtClean="0"/>
              <a:t>pornografiju</a:t>
            </a:r>
            <a:r>
              <a:rPr lang="en-US" altLang="en-US" sz="800" dirty="0" smtClean="0"/>
              <a:t>)</a:t>
            </a:r>
            <a:r>
              <a:rPr lang="hr-HR" altLang="en-US" sz="800" dirty="0" smtClean="0"/>
              <a:t>, bez znanja ili aktivnosti osumničenog.</a:t>
            </a:r>
            <a:r>
              <a:rPr lang="en-US" altLang="en-US" sz="800" dirty="0" smtClean="0"/>
              <a:t>  </a:t>
            </a:r>
          </a:p>
          <a:p>
            <a:pPr>
              <a:lnSpc>
                <a:spcPct val="80000"/>
              </a:lnSpc>
            </a:pPr>
            <a:endParaRPr lang="hr-HR" altLang="en-US" sz="600" dirty="0" smtClean="0"/>
          </a:p>
          <a:p>
            <a:pPr>
              <a:lnSpc>
                <a:spcPct val="80000"/>
              </a:lnSpc>
            </a:pPr>
            <a:r>
              <a:rPr lang="bs-Latn-BA" altLang="en-US" sz="600" b="1" dirty="0" smtClean="0"/>
              <a:t>Podsetnik</a:t>
            </a:r>
            <a:r>
              <a:rPr lang="bs-Latn-BA" altLang="en-US" sz="600" b="1" baseline="0" dirty="0" smtClean="0"/>
              <a:t> za trenera</a:t>
            </a:r>
            <a:r>
              <a:rPr lang="en-US" altLang="en-US" sz="600" b="1" dirty="0" smtClean="0"/>
              <a:t>:</a:t>
            </a:r>
          </a:p>
          <a:p>
            <a:pPr>
              <a:lnSpc>
                <a:spcPct val="80000"/>
              </a:lnSpc>
            </a:pPr>
            <a:r>
              <a:rPr lang="bs-Latn-BA" altLang="en-US" sz="600" dirty="0" smtClean="0"/>
              <a:t>Član</a:t>
            </a:r>
            <a:r>
              <a:rPr lang="en-US" altLang="en-US" sz="600" dirty="0" smtClean="0"/>
              <a:t> 9 – </a:t>
            </a:r>
            <a:r>
              <a:rPr lang="bs-Latn-BA" altLang="en-US" sz="600" dirty="0" smtClean="0"/>
              <a:t>KRIVIČNA</a:t>
            </a:r>
            <a:r>
              <a:rPr lang="bs-Latn-BA" altLang="en-US" sz="600" baseline="0" dirty="0" smtClean="0"/>
              <a:t> DELA U VEZI SA </a:t>
            </a:r>
            <a:r>
              <a:rPr lang="bs-Latn-BA" altLang="en-US" sz="600" baseline="0" dirty="0" smtClean="0"/>
              <a:t>DEČJOM </a:t>
            </a:r>
            <a:r>
              <a:rPr lang="bs-Latn-BA" altLang="en-US" sz="600" baseline="0" dirty="0" smtClean="0"/>
              <a:t>PORNOGRAFIJOM</a:t>
            </a:r>
            <a:endParaRPr lang="en-US" altLang="en-US" sz="600" dirty="0" smtClean="0"/>
          </a:p>
          <a:p>
            <a:pPr marL="457200" indent="-457200" algn="just" eaLnBrk="1" hangingPunct="1">
              <a:buFont typeface="+mj-lt"/>
              <a:buAutoNum type="arabicPeriod"/>
              <a:defRPr/>
            </a:pPr>
            <a:r>
              <a:rPr lang="bs-Latn-BA" sz="2400" kern="1200" dirty="0" smtClean="0">
                <a:solidFill>
                  <a:schemeClr val="tx1"/>
                </a:solidFill>
                <a:latin typeface="+mn-lt"/>
                <a:ea typeface="MS PGothic" pitchFamily="34" charset="-128"/>
                <a:cs typeface="Times New Roman" pitchFamily="18" charset="0"/>
              </a:rPr>
              <a:t>Svaka članica treba da usvoji takve zakonodavne i ostale mere da bi se u njenom naciononalnom pravu kao krivično delo okvalifikovale sledeće radnje, ako su učinjene namerno i bespravno</a:t>
            </a:r>
            <a:r>
              <a:rPr lang="en-GB" sz="2400" kern="1200" dirty="0" smtClean="0">
                <a:solidFill>
                  <a:schemeClr val="tx1"/>
                </a:solidFill>
                <a:latin typeface="+mn-lt"/>
                <a:ea typeface="MS PGothic" pitchFamily="34" charset="-128"/>
                <a:cs typeface="Times New Roman" pitchFamily="18" charset="0"/>
              </a:rPr>
              <a:t>:</a:t>
            </a:r>
          </a:p>
          <a:p>
            <a:pPr marL="857250" lvl="1" indent="-457200" algn="just" eaLnBrk="1" hangingPunct="1">
              <a:buFont typeface="+mj-lt"/>
              <a:buAutoNum type="alphaLcParenR"/>
              <a:defRPr/>
            </a:pPr>
            <a:r>
              <a:rPr lang="bs-Latn-BA" sz="2000" kern="1200" dirty="0" smtClean="0">
                <a:solidFill>
                  <a:schemeClr val="tx1"/>
                </a:solidFill>
                <a:latin typeface="+mn-lt"/>
                <a:ea typeface="MS PGothic" pitchFamily="34" charset="-128"/>
                <a:cs typeface="Times New Roman" pitchFamily="18" charset="0"/>
              </a:rPr>
              <a:t>Proizvodnja </a:t>
            </a:r>
            <a:r>
              <a:rPr lang="bs-Latn-BA" sz="2000" kern="1200" dirty="0" smtClean="0">
                <a:solidFill>
                  <a:schemeClr val="tx1"/>
                </a:solidFill>
                <a:latin typeface="+mn-lt"/>
                <a:ea typeface="MS PGothic" pitchFamily="34" charset="-128"/>
                <a:cs typeface="Times New Roman" pitchFamily="18" charset="0"/>
              </a:rPr>
              <a:t>dečje </a:t>
            </a:r>
            <a:r>
              <a:rPr lang="bs-Latn-BA" sz="2000" kern="1200" dirty="0" smtClean="0">
                <a:solidFill>
                  <a:schemeClr val="tx1"/>
                </a:solidFill>
                <a:latin typeface="+mn-lt"/>
                <a:ea typeface="MS PGothic" pitchFamily="34" charset="-128"/>
                <a:cs typeface="Times New Roman" pitchFamily="18" charset="0"/>
              </a:rPr>
              <a:t>pornografije u cilju njene distribucije preko računarskih sistema</a:t>
            </a:r>
            <a:r>
              <a:rPr lang="en-GB" sz="2000" kern="1200" dirty="0" smtClean="0">
                <a:solidFill>
                  <a:schemeClr val="tx1"/>
                </a:solidFill>
                <a:latin typeface="+mn-lt"/>
                <a:ea typeface="MS PGothic" pitchFamily="34" charset="-128"/>
                <a:cs typeface="Times New Roman" pitchFamily="18" charset="0"/>
              </a:rPr>
              <a:t>;</a:t>
            </a:r>
          </a:p>
          <a:p>
            <a:pPr marL="857250" lvl="1" indent="-457200" algn="just" eaLnBrk="1" hangingPunct="1">
              <a:buFont typeface="+mj-lt"/>
              <a:buAutoNum type="alphaLcParenR"/>
              <a:defRPr/>
            </a:pPr>
            <a:r>
              <a:rPr lang="bs-Latn-BA" sz="2000" kern="1200" dirty="0" smtClean="0">
                <a:solidFill>
                  <a:schemeClr val="tx1"/>
                </a:solidFill>
                <a:latin typeface="+mn-lt"/>
                <a:ea typeface="MS PGothic" pitchFamily="34" charset="-128"/>
                <a:cs typeface="Times New Roman" pitchFamily="18" charset="0"/>
              </a:rPr>
              <a:t>Nuđenje ili stavljanje na raspolaganje </a:t>
            </a:r>
            <a:r>
              <a:rPr lang="bs-Latn-BA" sz="2000" kern="1200" dirty="0" smtClean="0">
                <a:solidFill>
                  <a:schemeClr val="tx1"/>
                </a:solidFill>
                <a:latin typeface="+mn-lt"/>
                <a:ea typeface="MS PGothic" pitchFamily="34" charset="-128"/>
                <a:cs typeface="Times New Roman" pitchFamily="18" charset="0"/>
              </a:rPr>
              <a:t>dečje </a:t>
            </a:r>
            <a:r>
              <a:rPr lang="bs-Latn-BA" sz="2000" kern="1200" dirty="0" smtClean="0">
                <a:solidFill>
                  <a:schemeClr val="tx1"/>
                </a:solidFill>
                <a:latin typeface="+mn-lt"/>
                <a:ea typeface="MS PGothic" pitchFamily="34" charset="-128"/>
                <a:cs typeface="Times New Roman" pitchFamily="18" charset="0"/>
              </a:rPr>
              <a:t>pornografije preko računarskih sistema</a:t>
            </a:r>
            <a:r>
              <a:rPr lang="en-GB" sz="2000" kern="1200" dirty="0" smtClean="0">
                <a:solidFill>
                  <a:schemeClr val="tx1"/>
                </a:solidFill>
                <a:latin typeface="+mn-lt"/>
                <a:ea typeface="MS PGothic" pitchFamily="34" charset="-128"/>
                <a:cs typeface="Times New Roman" pitchFamily="18" charset="0"/>
              </a:rPr>
              <a:t>;</a:t>
            </a:r>
          </a:p>
          <a:p>
            <a:pPr marL="857250" lvl="1" indent="-457200" algn="just" eaLnBrk="1" hangingPunct="1">
              <a:buFont typeface="+mj-lt"/>
              <a:buAutoNum type="alphaLcParenR"/>
              <a:defRPr/>
            </a:pPr>
            <a:r>
              <a:rPr lang="bs-Latn-BA" sz="2000" kern="1200" dirty="0" smtClean="0">
                <a:solidFill>
                  <a:schemeClr val="tx1"/>
                </a:solidFill>
                <a:latin typeface="+mn-lt"/>
                <a:ea typeface="MS PGothic" pitchFamily="34" charset="-128"/>
                <a:cs typeface="Times New Roman" pitchFamily="18" charset="0"/>
              </a:rPr>
              <a:t>Distribucija ili prenošenje </a:t>
            </a:r>
            <a:r>
              <a:rPr lang="bs-Latn-BA" sz="2000" kern="1200" dirty="0" smtClean="0">
                <a:solidFill>
                  <a:schemeClr val="tx1"/>
                </a:solidFill>
                <a:latin typeface="+mn-lt"/>
                <a:ea typeface="MS PGothic" pitchFamily="34" charset="-128"/>
                <a:cs typeface="Times New Roman" pitchFamily="18" charset="0"/>
              </a:rPr>
              <a:t>dečje </a:t>
            </a:r>
            <a:r>
              <a:rPr lang="bs-Latn-BA" sz="2000" kern="1200" dirty="0" smtClean="0">
                <a:solidFill>
                  <a:schemeClr val="tx1"/>
                </a:solidFill>
                <a:latin typeface="+mn-lt"/>
                <a:ea typeface="MS PGothic" pitchFamily="34" charset="-128"/>
                <a:cs typeface="Times New Roman" pitchFamily="18" charset="0"/>
              </a:rPr>
              <a:t>pornografije preko računarskih sistema</a:t>
            </a:r>
            <a:r>
              <a:rPr lang="en-GB" sz="2000" kern="1200" dirty="0" smtClean="0">
                <a:solidFill>
                  <a:schemeClr val="tx1"/>
                </a:solidFill>
                <a:latin typeface="+mn-lt"/>
                <a:ea typeface="MS PGothic" pitchFamily="34" charset="-128"/>
                <a:cs typeface="Times New Roman" pitchFamily="18" charset="0"/>
              </a:rPr>
              <a:t>;</a:t>
            </a:r>
          </a:p>
          <a:p>
            <a:pPr marL="857250" lvl="1" indent="-457200" algn="just" eaLnBrk="1" hangingPunct="1">
              <a:buFont typeface="+mj-lt"/>
              <a:buAutoNum type="alphaLcParenR"/>
              <a:defRPr/>
            </a:pPr>
            <a:r>
              <a:rPr lang="bs-Latn-BA" sz="2000" kern="1200" dirty="0" smtClean="0">
                <a:solidFill>
                  <a:schemeClr val="tx1"/>
                </a:solidFill>
                <a:latin typeface="+mn-lt"/>
                <a:ea typeface="MS PGothic" pitchFamily="34" charset="-128"/>
                <a:cs typeface="Times New Roman" pitchFamily="18" charset="0"/>
              </a:rPr>
              <a:t>Dobavljanje </a:t>
            </a:r>
            <a:r>
              <a:rPr lang="bs-Latn-BA" sz="2000" kern="1200" dirty="0" smtClean="0">
                <a:solidFill>
                  <a:schemeClr val="tx1"/>
                </a:solidFill>
                <a:latin typeface="+mn-lt"/>
                <a:ea typeface="MS PGothic" pitchFamily="34" charset="-128"/>
                <a:cs typeface="Times New Roman" pitchFamily="18" charset="0"/>
              </a:rPr>
              <a:t>dečje </a:t>
            </a:r>
            <a:r>
              <a:rPr lang="bs-Latn-BA" sz="2000" kern="1200" dirty="0" smtClean="0">
                <a:solidFill>
                  <a:schemeClr val="tx1"/>
                </a:solidFill>
                <a:latin typeface="+mn-lt"/>
                <a:ea typeface="MS PGothic" pitchFamily="34" charset="-128"/>
                <a:cs typeface="Times New Roman" pitchFamily="18" charset="0"/>
              </a:rPr>
              <a:t>pornografije preko računarskih sistema za sebe ili za druga lica</a:t>
            </a:r>
            <a:r>
              <a:rPr lang="en-GB" sz="2000" kern="1200" dirty="0" smtClean="0">
                <a:solidFill>
                  <a:schemeClr val="tx1"/>
                </a:solidFill>
                <a:latin typeface="+mn-lt"/>
                <a:ea typeface="MS PGothic" pitchFamily="34" charset="-128"/>
                <a:cs typeface="Times New Roman" pitchFamily="18" charset="0"/>
              </a:rPr>
              <a:t>;</a:t>
            </a:r>
          </a:p>
          <a:p>
            <a:pPr marL="857250" lvl="1" indent="-457200" algn="just" eaLnBrk="1" hangingPunct="1">
              <a:buFont typeface="+mj-lt"/>
              <a:buAutoNum type="alphaLcParenR"/>
              <a:defRPr/>
            </a:pPr>
            <a:r>
              <a:rPr lang="bs-Latn-BA" sz="2000" kern="1200" dirty="0" smtClean="0">
                <a:solidFill>
                  <a:schemeClr val="tx1"/>
                </a:solidFill>
                <a:latin typeface="+mn-lt"/>
                <a:ea typeface="MS PGothic" pitchFamily="34" charset="-128"/>
                <a:cs typeface="Times New Roman" pitchFamily="18" charset="0"/>
              </a:rPr>
              <a:t>Posedovanje </a:t>
            </a:r>
            <a:r>
              <a:rPr lang="bs-Latn-BA" sz="2000" kern="1200" dirty="0" smtClean="0">
                <a:solidFill>
                  <a:schemeClr val="tx1"/>
                </a:solidFill>
                <a:latin typeface="+mn-lt"/>
                <a:ea typeface="MS PGothic" pitchFamily="34" charset="-128"/>
                <a:cs typeface="Times New Roman" pitchFamily="18" charset="0"/>
              </a:rPr>
              <a:t>dečje </a:t>
            </a:r>
            <a:r>
              <a:rPr lang="bs-Latn-BA" sz="2000" kern="1200" dirty="0" smtClean="0">
                <a:solidFill>
                  <a:schemeClr val="tx1"/>
                </a:solidFill>
                <a:latin typeface="+mn-lt"/>
                <a:ea typeface="MS PGothic" pitchFamily="34" charset="-128"/>
                <a:cs typeface="Times New Roman" pitchFamily="18" charset="0"/>
              </a:rPr>
              <a:t>pornografije u računarskom sistemu ili na medijima za pohranjivanje računarskih podataka</a:t>
            </a:r>
            <a:endParaRPr lang="en-GB" sz="1800" kern="1200" dirty="0" smtClean="0">
              <a:solidFill>
                <a:schemeClr val="tx1"/>
              </a:solidFill>
              <a:latin typeface="+mn-lt"/>
              <a:ea typeface="MS PGothic" pitchFamily="34" charset="-128"/>
              <a:cs typeface="MS PGothic" charset="0"/>
            </a:endParaRPr>
          </a:p>
          <a:p>
            <a:pPr marL="457200" indent="-457200" algn="just" eaLnBrk="1" hangingPunct="1">
              <a:buFont typeface="Calibri" pitchFamily="34" charset="0"/>
              <a:buAutoNum type="arabicPeriod" startAt="2"/>
            </a:pPr>
            <a:r>
              <a:rPr lang="bs-Latn-BA" altLang="en-US" sz="2400" dirty="0" smtClean="0"/>
              <a:t>U svrhu gornjeg stava 1 izraz</a:t>
            </a:r>
            <a:r>
              <a:rPr lang="en-GB" altLang="en-US" sz="2400" dirty="0" smtClean="0"/>
              <a:t> </a:t>
            </a:r>
            <a:r>
              <a:rPr lang="en-GB" altLang="en-US" sz="2400" dirty="0" smtClean="0"/>
              <a:t>“</a:t>
            </a:r>
            <a:r>
              <a:rPr lang="bs-Latn-BA" altLang="en-US" sz="2400" dirty="0" smtClean="0"/>
              <a:t>dečja </a:t>
            </a:r>
            <a:r>
              <a:rPr lang="bs-Latn-BA" altLang="en-US" sz="2400" dirty="0" smtClean="0"/>
              <a:t>pornografija</a:t>
            </a:r>
            <a:r>
              <a:rPr lang="en-GB" altLang="en-US" sz="2400" dirty="0" smtClean="0"/>
              <a:t>”</a:t>
            </a:r>
            <a:r>
              <a:rPr lang="bs-Latn-BA" altLang="en-US" sz="2400" dirty="0" smtClean="0"/>
              <a:t> obuhvata pornografski materijal koji vizuelno prikazuje</a:t>
            </a:r>
            <a:r>
              <a:rPr lang="en-GB" altLang="en-US" sz="2400" dirty="0" smtClean="0"/>
              <a:t>:</a:t>
            </a:r>
          </a:p>
          <a:p>
            <a:pPr marL="857250" lvl="1" indent="-457200" algn="just" eaLnBrk="1" hangingPunct="1">
              <a:buFont typeface="Calibri" pitchFamily="34" charset="0"/>
              <a:buAutoNum type="alphaLcParenR"/>
            </a:pPr>
            <a:r>
              <a:rPr lang="bs-Latn-BA" altLang="en-US" sz="2000" dirty="0" smtClean="0"/>
              <a:t>Maloletno lice koje učestvuje u </a:t>
            </a:r>
            <a:r>
              <a:rPr lang="bs-Latn-BA" altLang="en-US" sz="2000" dirty="0" smtClean="0"/>
              <a:t>eksplicitnom </a:t>
            </a:r>
            <a:r>
              <a:rPr lang="bs-Latn-BA" altLang="en-US" sz="2000" dirty="0" smtClean="0"/>
              <a:t>seksualnom činu</a:t>
            </a:r>
            <a:r>
              <a:rPr lang="en-GB" altLang="en-US" sz="2000" dirty="0" smtClean="0"/>
              <a:t>;</a:t>
            </a:r>
          </a:p>
          <a:p>
            <a:pPr marL="857250" lvl="1" indent="-457200" algn="just" eaLnBrk="1" hangingPunct="1">
              <a:buFont typeface="Calibri" pitchFamily="34" charset="0"/>
              <a:buAutoNum type="alphaLcParenR"/>
            </a:pPr>
            <a:r>
              <a:rPr lang="bs-Latn-BA" altLang="en-US" sz="2000" dirty="0" smtClean="0"/>
              <a:t>Lice po čijem izgledu se može zaključiti da je maloletno, koje učestvuje u </a:t>
            </a:r>
            <a:r>
              <a:rPr lang="bs-Latn-BA" altLang="en-US" sz="2000" dirty="0" smtClean="0"/>
              <a:t>eksplicitnom </a:t>
            </a:r>
            <a:r>
              <a:rPr lang="bs-Latn-BA" altLang="en-US" sz="2000" dirty="0" smtClean="0"/>
              <a:t>seksualnom činu</a:t>
            </a:r>
            <a:r>
              <a:rPr lang="en-GB" altLang="en-US" sz="2000" dirty="0" smtClean="0"/>
              <a:t>;</a:t>
            </a:r>
          </a:p>
          <a:p>
            <a:pPr marL="857250" lvl="1" indent="-457200" algn="just" eaLnBrk="1" hangingPunct="1">
              <a:buFont typeface="Calibri" pitchFamily="34" charset="0"/>
              <a:buAutoNum type="alphaLcParenR"/>
            </a:pPr>
            <a:r>
              <a:rPr lang="bs-Latn-BA" altLang="en-US" sz="2000" dirty="0" smtClean="0"/>
              <a:t>Realistične slike koje predstavljaju maloletna lica koja učestvuju u </a:t>
            </a:r>
            <a:r>
              <a:rPr lang="bs-Latn-BA" altLang="en-US" sz="2000" dirty="0" smtClean="0"/>
              <a:t>eksplicitnom </a:t>
            </a:r>
            <a:r>
              <a:rPr lang="bs-Latn-BA" altLang="en-US" sz="2000" dirty="0" smtClean="0"/>
              <a:t>seksualnom činu</a:t>
            </a:r>
            <a:r>
              <a:rPr lang="en-GB" altLang="en-US" sz="2000" dirty="0" smtClean="0"/>
              <a:t>.</a:t>
            </a:r>
          </a:p>
          <a:p>
            <a:pPr marL="457200" indent="-457200" algn="just" eaLnBrk="1" hangingPunct="1">
              <a:buFont typeface="Calibri" pitchFamily="34" charset="0"/>
              <a:buAutoNum type="arabicPeriod" startAt="3"/>
            </a:pPr>
            <a:r>
              <a:rPr lang="bs-Latn-BA" altLang="en-US" sz="2400" dirty="0" smtClean="0"/>
              <a:t>U svrhu gornjeg stava 2, izraz</a:t>
            </a:r>
            <a:r>
              <a:rPr lang="en-GB" altLang="en-US" sz="2400" dirty="0" smtClean="0"/>
              <a:t> “</a:t>
            </a:r>
            <a:r>
              <a:rPr lang="bs-Latn-BA" altLang="en-US" sz="2400" dirty="0" smtClean="0"/>
              <a:t>maloletno lice</a:t>
            </a:r>
            <a:r>
              <a:rPr lang="en-GB" altLang="en-US" sz="2400" dirty="0" smtClean="0"/>
              <a:t>”</a:t>
            </a:r>
            <a:r>
              <a:rPr lang="bs-Latn-BA" altLang="en-US" sz="2400" dirty="0" smtClean="0"/>
              <a:t> obuhvata sva lica mlađa od 18 godina starosti. Članica može, međutim, da postavi nižu starosnu granicu, koja ne sme biti manja od napunjenih 16 godina starosti. </a:t>
            </a:r>
            <a:endParaRPr lang="en-GB" altLang="en-US" sz="2400" dirty="0" smtClean="0"/>
          </a:p>
          <a:p>
            <a:pPr marL="457200" indent="-457200" algn="just" eaLnBrk="1" hangingPunct="1">
              <a:buFont typeface="Calibri" pitchFamily="34" charset="0"/>
              <a:buAutoNum type="arabicPeriod" startAt="3"/>
            </a:pPr>
            <a:r>
              <a:rPr lang="bs-Latn-BA" altLang="en-US" sz="2400" dirty="0" smtClean="0"/>
              <a:t>Svaka članica može sebi rezervisati pravo da ne primenjuje, u celini ili delimično, </a:t>
            </a:r>
            <a:r>
              <a:rPr lang="en-GB" altLang="en-US" sz="2400" dirty="0" smtClean="0"/>
              <a:t> 1(d) </a:t>
            </a:r>
            <a:r>
              <a:rPr lang="bs-Latn-BA" altLang="en-US" sz="2400" dirty="0" smtClean="0"/>
              <a:t>i </a:t>
            </a:r>
            <a:r>
              <a:rPr lang="en-GB" altLang="en-US" sz="2400" dirty="0" smtClean="0"/>
              <a:t>1(e), </a:t>
            </a:r>
            <a:r>
              <a:rPr lang="bs-Latn-BA" altLang="en-US" sz="2400" dirty="0" smtClean="0"/>
              <a:t>i </a:t>
            </a:r>
            <a:r>
              <a:rPr lang="en-GB" altLang="en-US" sz="2400" dirty="0" smtClean="0"/>
              <a:t>2(b) </a:t>
            </a:r>
            <a:r>
              <a:rPr lang="bs-Latn-BA" altLang="en-US" sz="2400" dirty="0" smtClean="0"/>
              <a:t>i</a:t>
            </a:r>
            <a:r>
              <a:rPr lang="en-GB" altLang="en-US" sz="2400" dirty="0" smtClean="0"/>
              <a:t> 2(c).</a:t>
            </a:r>
          </a:p>
          <a:p>
            <a:pPr>
              <a:lnSpc>
                <a:spcPct val="80000"/>
              </a:lnSpc>
            </a:pPr>
            <a:endParaRPr lang="bs-Latn-BA" altLang="en-US" sz="600" b="1" dirty="0" smtClean="0"/>
          </a:p>
          <a:p>
            <a:pPr>
              <a:lnSpc>
                <a:spcPct val="80000"/>
              </a:lnSpc>
            </a:pPr>
            <a:r>
              <a:rPr lang="sr-Latn-BA" altLang="en-US" sz="600" b="1" dirty="0" smtClean="0"/>
              <a:t>Pitanja</a:t>
            </a:r>
            <a:endParaRPr lang="hr-HR" altLang="en-US" sz="600" b="1" dirty="0" smtClean="0"/>
          </a:p>
          <a:p>
            <a:pPr>
              <a:lnSpc>
                <a:spcPct val="80000"/>
              </a:lnSpc>
            </a:pPr>
            <a:endParaRPr lang="hr-HR" altLang="en-US" sz="600" dirty="0" smtClean="0"/>
          </a:p>
          <a:p>
            <a:pPr marL="0" indent="0" eaLnBrk="1" hangingPunct="1">
              <a:buFont typeface="Arial" charset="0"/>
              <a:buNone/>
            </a:pPr>
            <a:r>
              <a:rPr lang="hr-HR" altLang="en-US" sz="600" dirty="0" smtClean="0"/>
              <a:t>-</a:t>
            </a:r>
            <a:r>
              <a:rPr lang="bs-Latn-BA" altLang="en-US" sz="800" i="1" dirty="0" smtClean="0"/>
              <a:t>Da li je ovo krivično delo posedovanja </a:t>
            </a:r>
            <a:r>
              <a:rPr lang="bs-Latn-BA" altLang="en-US" sz="800" i="1" dirty="0" smtClean="0"/>
              <a:t>dečje </a:t>
            </a:r>
            <a:r>
              <a:rPr lang="bs-Latn-BA" altLang="en-US" sz="800" i="1" dirty="0" smtClean="0"/>
              <a:t>pornografije? </a:t>
            </a:r>
            <a:endParaRPr lang="en-US" altLang="en-US" sz="800" i="1" dirty="0" smtClean="0"/>
          </a:p>
          <a:p>
            <a:pPr marL="0" indent="0" eaLnBrk="1" hangingPunct="1">
              <a:buNone/>
            </a:pPr>
            <a:r>
              <a:rPr lang="bs-Latn-BA" altLang="en-US" sz="800" i="1" dirty="0" smtClean="0"/>
              <a:t>-</a:t>
            </a:r>
            <a:r>
              <a:rPr lang="bs-Latn-BA" altLang="en-US" sz="800" i="1" baseline="0" dirty="0" smtClean="0"/>
              <a:t> </a:t>
            </a:r>
            <a:r>
              <a:rPr lang="bs-Latn-BA" altLang="en-US" sz="800" i="1" dirty="0" smtClean="0"/>
              <a:t>Zašto?</a:t>
            </a:r>
            <a:endParaRPr lang="en-US" altLang="en-US" sz="800" i="1" dirty="0" smtClean="0"/>
          </a:p>
          <a:p>
            <a:pPr eaLnBrk="1" hangingPunct="1">
              <a:lnSpc>
                <a:spcPct val="80000"/>
              </a:lnSpc>
            </a:pPr>
            <a:endParaRPr lang="hr-HR" altLang="en-US" sz="600" dirty="0" smtClean="0"/>
          </a:p>
          <a:p>
            <a:pPr>
              <a:lnSpc>
                <a:spcPct val="80000"/>
              </a:lnSpc>
            </a:pPr>
            <a:r>
              <a:rPr lang="bs-Latn-BA" altLang="en-US" sz="600" b="1" dirty="0" smtClean="0"/>
              <a:t>Tačke</a:t>
            </a:r>
            <a:r>
              <a:rPr lang="bs-Latn-BA" altLang="en-US" sz="600" b="1" baseline="0" dirty="0" smtClean="0"/>
              <a:t> za diskusiju </a:t>
            </a:r>
            <a:endParaRPr lang="en-GB" altLang="en-US" sz="600" dirty="0" smtClean="0"/>
          </a:p>
          <a:p>
            <a:pPr>
              <a:lnSpc>
                <a:spcPct val="80000"/>
              </a:lnSpc>
            </a:pPr>
            <a:endParaRPr lang="hr-HR" altLang="en-US" sz="600" dirty="0" smtClean="0"/>
          </a:p>
          <a:p>
            <a:pPr>
              <a:lnSpc>
                <a:spcPct val="80000"/>
              </a:lnSpc>
            </a:pPr>
            <a:r>
              <a:rPr lang="bs-Latn-BA" altLang="en-US" sz="600" dirty="0" smtClean="0"/>
              <a:t>Učinioca je oslobodio sud </a:t>
            </a:r>
            <a:r>
              <a:rPr lang="bs-Latn-BA" altLang="en-US" sz="600" dirty="0" smtClean="0"/>
              <a:t>u </a:t>
            </a:r>
            <a:r>
              <a:rPr lang="bs-Latn-BA" altLang="en-US" sz="600" dirty="0" smtClean="0"/>
              <a:t>Hrvatskoj, </a:t>
            </a:r>
            <a:r>
              <a:rPr lang="bs-Latn-BA" altLang="en-US" sz="600" dirty="0" smtClean="0"/>
              <a:t>jer je sud</a:t>
            </a:r>
            <a:r>
              <a:rPr lang="bs-Latn-BA" altLang="en-US" sz="600" baseline="0" dirty="0" smtClean="0"/>
              <a:t> zaključio da je nedostajala namera za </a:t>
            </a:r>
            <a:r>
              <a:rPr lang="bs-Latn-BA" altLang="en-US" sz="600" baseline="0" dirty="0" smtClean="0"/>
              <a:t>činjenje </a:t>
            </a:r>
            <a:r>
              <a:rPr lang="bs-Latn-BA" altLang="en-US" sz="600" baseline="0" dirty="0" smtClean="0"/>
              <a:t>krivičnog dela posedovanja </a:t>
            </a:r>
            <a:r>
              <a:rPr lang="bs-Latn-BA" altLang="en-US" sz="600" baseline="0" dirty="0" smtClean="0"/>
              <a:t>dečje </a:t>
            </a:r>
            <a:r>
              <a:rPr lang="bs-Latn-BA" altLang="en-US" sz="600" baseline="0" dirty="0" smtClean="0"/>
              <a:t>pornografije na računarskom sistemu. Direktna namera je konstitutivni element za ovo krivično delo  (Županijski sud u </a:t>
            </a:r>
            <a:r>
              <a:rPr lang="pl-PL" altLang="en-US" sz="600" dirty="0" smtClean="0"/>
              <a:t>Osijeku, Kž-339/08-4 od</a:t>
            </a:r>
            <a:r>
              <a:rPr lang="pl-PL" altLang="en-US" sz="600" baseline="0" dirty="0" smtClean="0"/>
              <a:t> </a:t>
            </a:r>
            <a:r>
              <a:rPr lang="pl-PL" altLang="en-US" sz="600" dirty="0" smtClean="0"/>
              <a:t>23.5.2008)</a:t>
            </a:r>
            <a:r>
              <a:rPr lang="fr-FR" altLang="en-US" sz="600" dirty="0" smtClean="0"/>
              <a:t>. </a:t>
            </a:r>
          </a:p>
          <a:p>
            <a:pPr>
              <a:lnSpc>
                <a:spcPct val="80000"/>
              </a:lnSpc>
            </a:pPr>
            <a:endParaRPr lang="bs-Latn-BA" altLang="en-US" sz="600" dirty="0" smtClean="0"/>
          </a:p>
          <a:p>
            <a:pPr>
              <a:lnSpc>
                <a:spcPct val="80000"/>
              </a:lnSpc>
            </a:pPr>
            <a:r>
              <a:rPr lang="bs-Latn-BA" altLang="en-US" sz="600" dirty="0" smtClean="0"/>
              <a:t>Iz tog razloga, nakon ovog slučaja, predviđeno je novo krivično delo u Hrvatskoj</a:t>
            </a:r>
            <a:r>
              <a:rPr lang="bs-Latn-BA" altLang="en-US" sz="600" baseline="0" dirty="0" smtClean="0"/>
              <a:t> koje kažnjava jednostavno „pristupanje“ </a:t>
            </a:r>
            <a:r>
              <a:rPr lang="bs-Latn-BA" altLang="en-US" sz="600" baseline="0" dirty="0" smtClean="0"/>
              <a:t>dečjoj </a:t>
            </a:r>
            <a:r>
              <a:rPr lang="bs-Latn-BA" altLang="en-US" sz="600" baseline="0" dirty="0" smtClean="0"/>
              <a:t>pornografiji na internetu.</a:t>
            </a:r>
            <a:endParaRPr lang="fr-FR" altLang="en-US" sz="600" dirty="0" smtClean="0"/>
          </a:p>
          <a:p>
            <a:pPr>
              <a:lnSpc>
                <a:spcPct val="80000"/>
              </a:lnSpc>
            </a:pPr>
            <a:endParaRPr lang="hr-HR" altLang="en-US" sz="600" dirty="0" smtClean="0"/>
          </a:p>
          <a:p>
            <a:pPr>
              <a:lnSpc>
                <a:spcPct val="80000"/>
              </a:lnSpc>
            </a:pPr>
            <a:r>
              <a:rPr lang="bs-Latn-BA" altLang="en-US" sz="600" dirty="0" smtClean="0"/>
              <a:t>U</a:t>
            </a:r>
            <a:r>
              <a:rPr lang="bs-Latn-BA" altLang="en-US" sz="600" baseline="0" dirty="0" smtClean="0"/>
              <a:t> sličnom slučaju u Nemačkoj</a:t>
            </a:r>
            <a:r>
              <a:rPr lang="en-US" altLang="en-US" sz="600" dirty="0" smtClean="0"/>
              <a:t> (</a:t>
            </a:r>
            <a:r>
              <a:rPr lang="de-DE" altLang="en-US" sz="600" dirty="0" smtClean="0"/>
              <a:t>Bundesgerichtshof Beschluss </a:t>
            </a:r>
            <a:r>
              <a:rPr lang="bs-Latn-BA" altLang="en-US" sz="600" dirty="0" smtClean="0"/>
              <a:t>od</a:t>
            </a:r>
            <a:r>
              <a:rPr lang="bs-Latn-BA" altLang="en-US" sz="600" baseline="0" dirty="0" smtClean="0"/>
              <a:t> </a:t>
            </a:r>
            <a:r>
              <a:rPr lang="de-DE" altLang="en-US" sz="600" dirty="0" smtClean="0"/>
              <a:t>10</a:t>
            </a:r>
            <a:r>
              <a:rPr lang="sr-Latn-BA" altLang="en-US" sz="600" dirty="0" smtClean="0"/>
              <a:t>.</a:t>
            </a:r>
            <a:r>
              <a:rPr lang="bs-Latn-BA" altLang="en-US" sz="600" baseline="0" dirty="0" smtClean="0"/>
              <a:t> </a:t>
            </a:r>
            <a:r>
              <a:rPr lang="bs-Latn-BA" altLang="en-US" sz="600" baseline="0" dirty="0" smtClean="0"/>
              <a:t>oktobra</a:t>
            </a:r>
            <a:r>
              <a:rPr lang="de-DE" altLang="en-US" sz="600" dirty="0" smtClean="0"/>
              <a:t> </a:t>
            </a:r>
            <a:r>
              <a:rPr lang="de-DE" altLang="en-US" sz="600" dirty="0" smtClean="0"/>
              <a:t>2006</a:t>
            </a:r>
            <a:r>
              <a:rPr lang="sr-Latn-BA" altLang="en-US" sz="600" dirty="0" smtClean="0"/>
              <a:t>. god.</a:t>
            </a:r>
            <a:r>
              <a:rPr lang="de-DE" altLang="en-US" sz="600" dirty="0" smtClean="0"/>
              <a:t> </a:t>
            </a:r>
            <a:r>
              <a:rPr lang="de-DE" altLang="en-US" sz="600" dirty="0" smtClean="0"/>
              <a:t>(BGH NStZ 2007 95</a:t>
            </a:r>
            <a:r>
              <a:rPr lang="en-US" altLang="en-US" sz="600" dirty="0" smtClean="0"/>
              <a:t>), </a:t>
            </a:r>
            <a:r>
              <a:rPr lang="bs-Latn-BA" altLang="en-US" sz="600" dirty="0" smtClean="0"/>
              <a:t>sud je odlučio da</a:t>
            </a:r>
            <a:r>
              <a:rPr lang="bs-Latn-BA" altLang="en-US" sz="600" baseline="0" dirty="0" smtClean="0"/>
              <a:t> „posedovanje“ uključuje podatke koji nisu automatski sačuvani na računarskom sistemu, uključujući tu i privremene </a:t>
            </a:r>
            <a:r>
              <a:rPr lang="bs-Latn-BA" altLang="en-US" sz="600" baseline="0" dirty="0" smtClean="0"/>
              <a:t>internet </a:t>
            </a:r>
            <a:r>
              <a:rPr lang="bs-Latn-BA" altLang="en-US" sz="600" baseline="0" dirty="0" smtClean="0"/>
              <a:t>fajlove, </a:t>
            </a:r>
            <a:r>
              <a:rPr lang="bs-Latn-BA" altLang="en-US" sz="600" i="1" baseline="0" dirty="0" smtClean="0"/>
              <a:t>cache</a:t>
            </a:r>
            <a:r>
              <a:rPr lang="bs-Latn-BA" altLang="en-US" sz="600" baseline="0" dirty="0" smtClean="0"/>
              <a:t> memoriju, - koje mnogi ljudi koriste kao prečice za brže pristupanje različitim sadržajima na internetu. </a:t>
            </a:r>
            <a:endParaRPr lang="hr-HR" altLang="en-US" sz="600" dirty="0" smtClean="0"/>
          </a:p>
          <a:p>
            <a:pPr marL="0" marR="0" indent="0" algn="l" defTabSz="457200" rtl="0" eaLnBrk="0" fontAlgn="base" latinLnBrk="0" hangingPunct="0">
              <a:lnSpc>
                <a:spcPct val="80000"/>
              </a:lnSpc>
              <a:spcBef>
                <a:spcPct val="30000"/>
              </a:spcBef>
              <a:spcAft>
                <a:spcPct val="0"/>
              </a:spcAft>
              <a:buClrTx/>
              <a:buSzTx/>
              <a:buFontTx/>
              <a:buNone/>
              <a:tabLst/>
              <a:defRPr/>
            </a:pPr>
            <a:r>
              <a:rPr lang="bs-Latn-BA" altLang="en-US" sz="600" dirty="0" smtClean="0"/>
              <a:t>Trener treba da zna odgovore na pitanja u vezi</a:t>
            </a:r>
            <a:r>
              <a:rPr lang="bs-Latn-BA" altLang="en-US" sz="600" baseline="0" dirty="0" smtClean="0"/>
              <a:t> sa nacionalnim pravom i da prodiskutuje ova pitanja u svetlu sudske prakse ako nisu ujednačena. </a:t>
            </a:r>
            <a:endParaRPr lang="en-US" altLang="en-US" sz="600" dirty="0" smtClean="0"/>
          </a:p>
          <a:p>
            <a:pPr>
              <a:lnSpc>
                <a:spcPct val="80000"/>
              </a:lnSpc>
            </a:pPr>
            <a:endParaRPr lang="hr-HR" altLang="en-US" sz="600" dirty="0" smtClean="0"/>
          </a:p>
          <a:p>
            <a:pPr>
              <a:lnSpc>
                <a:spcPct val="80000"/>
              </a:lnSpc>
            </a:pPr>
            <a:endParaRPr lang="hr-HR" altLang="en-US" sz="600" dirty="0" smtClean="0"/>
          </a:p>
          <a:p>
            <a:pPr>
              <a:lnSpc>
                <a:spcPct val="80000"/>
              </a:lnSpc>
            </a:pPr>
            <a:endParaRPr lang="hr-HR" altLang="en-US" sz="600" dirty="0" smtClean="0"/>
          </a:p>
          <a:p>
            <a:pPr>
              <a:lnSpc>
                <a:spcPct val="80000"/>
              </a:lnSpc>
            </a:pPr>
            <a:endParaRPr lang="hr-HR" altLang="en-US" sz="600" dirty="0" smtClean="0"/>
          </a:p>
          <a:p>
            <a:pPr>
              <a:lnSpc>
                <a:spcPct val="80000"/>
              </a:lnSpc>
            </a:pPr>
            <a:endParaRPr lang="hr-HR" altLang="en-US" sz="600" dirty="0" smtClean="0"/>
          </a:p>
          <a:p>
            <a:pPr>
              <a:lnSpc>
                <a:spcPct val="80000"/>
              </a:lnSpc>
            </a:pPr>
            <a:endParaRPr lang="hr-HR" altLang="en-US" sz="600" dirty="0" smtClean="0"/>
          </a:p>
          <a:p>
            <a:pPr>
              <a:lnSpc>
                <a:spcPct val="80000"/>
              </a:lnSpc>
            </a:pPr>
            <a:endParaRPr lang="en-US" altLang="en-US" sz="600" dirty="0" smtClean="0"/>
          </a:p>
          <a:p>
            <a:pPr>
              <a:lnSpc>
                <a:spcPct val="80000"/>
              </a:lnSpc>
            </a:pPr>
            <a:endParaRPr lang="hr-HR" altLang="en-US" sz="600" dirty="0" smtClean="0"/>
          </a:p>
        </p:txBody>
      </p:sp>
      <p:sp>
        <p:nvSpPr>
          <p:cNvPr id="274436" name="Rezervirano mjesto broja slajda 3"/>
          <p:cNvSpPr>
            <a:spLocks noGrp="1"/>
          </p:cNvSpPr>
          <p:nvPr>
            <p:ph type="sldNum" sz="quarter" idx="5"/>
          </p:nvPr>
        </p:nvSpPr>
        <p:spPr bwMode="auto">
          <a:noFill/>
          <a:ln>
            <a:miter lim="800000"/>
            <a:headEnd/>
            <a:tailEnd/>
          </a:ln>
        </p:spPr>
        <p:txBody>
          <a:bodyPr/>
          <a:lstStyle/>
          <a:p>
            <a:fld id="{89CC10C6-1C74-409A-B738-E905C890F89A}" type="slidenum">
              <a:rPr lang="en-US" altLang="en-US">
                <a:cs typeface="Arial" charset="0"/>
              </a:rPr>
              <a:pPr/>
              <a:t>121</a:t>
            </a:fld>
            <a:endParaRPr lang="en-US" altLang="en-US">
              <a:cs typeface="Arial" charset="0"/>
            </a:endParaRPr>
          </a:p>
        </p:txBody>
      </p:sp>
    </p:spTree>
  </p:cSld>
  <p:clrMapOvr>
    <a:masterClrMapping/>
  </p:clrMapOvr>
</p:notes>
</file>

<file path=ppt/notesSlides/notesSlide1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5458" name="Rectangle 2"/>
          <p:cNvSpPr>
            <a:spLocks noGrp="1" noRot="1" noChangeAspect="1" noTextEdit="1"/>
          </p:cNvSpPr>
          <p:nvPr>
            <p:ph type="sldImg"/>
          </p:nvPr>
        </p:nvSpPr>
        <p:spPr bwMode="auto">
          <a:noFill/>
          <a:ln>
            <a:solidFill>
              <a:srgbClr val="000000"/>
            </a:solidFill>
            <a:miter lim="800000"/>
            <a:headEnd/>
            <a:tailEnd/>
          </a:ln>
        </p:spPr>
      </p:sp>
      <p:sp>
        <p:nvSpPr>
          <p:cNvPr id="275459" name="Rectangle 3"/>
          <p:cNvSpPr>
            <a:spLocks noGrp="1"/>
          </p:cNvSpPr>
          <p:nvPr>
            <p:ph type="body" idx="1"/>
          </p:nvPr>
        </p:nvSpPr>
        <p:spPr bwMode="auto">
          <a:xfrm>
            <a:off x="914400" y="4343400"/>
            <a:ext cx="5029200" cy="4114800"/>
          </a:xfrm>
          <a:noFill/>
        </p:spPr>
        <p:txBody>
          <a:bodyPr/>
          <a:lstStyle/>
          <a:p>
            <a:pPr>
              <a:lnSpc>
                <a:spcPct val="80000"/>
              </a:lnSpc>
            </a:pPr>
            <a:r>
              <a:rPr lang="en-GB" altLang="en-US" sz="700" i="1" dirty="0" smtClean="0"/>
              <a:t>Da</a:t>
            </a:r>
            <a:r>
              <a:rPr lang="en-GB" altLang="en-US" sz="700" i="1" baseline="0" dirty="0" smtClean="0"/>
              <a:t> li je Bobby p</a:t>
            </a:r>
            <a:r>
              <a:rPr lang="bs-Latn-BA" altLang="en-US" sz="700" i="1" baseline="0" dirty="0" smtClean="0"/>
              <a:t>očinio krivično delo</a:t>
            </a:r>
            <a:r>
              <a:rPr lang="en-GB" altLang="en-US" sz="700" i="1" dirty="0" smtClean="0"/>
              <a:t>?</a:t>
            </a:r>
            <a:endParaRPr lang="en-GB" altLang="en-US" sz="700" dirty="0" smtClean="0"/>
          </a:p>
          <a:p>
            <a:pPr>
              <a:lnSpc>
                <a:spcPct val="80000"/>
              </a:lnSpc>
            </a:pPr>
            <a:r>
              <a:rPr lang="en-GB" altLang="en-US" sz="700" i="1" dirty="0" smtClean="0"/>
              <a:t> </a:t>
            </a:r>
            <a:endParaRPr lang="en-GB" altLang="en-US" sz="700" dirty="0" smtClean="0"/>
          </a:p>
          <a:p>
            <a:pPr>
              <a:lnSpc>
                <a:spcPct val="80000"/>
              </a:lnSpc>
            </a:pPr>
            <a:r>
              <a:rPr lang="bs-Latn-BA" altLang="en-US" sz="700" b="1" dirty="0" smtClean="0"/>
              <a:t>Pitanja</a:t>
            </a:r>
            <a:r>
              <a:rPr lang="bs-Latn-BA" altLang="en-US" sz="700" b="1" baseline="0" dirty="0" smtClean="0"/>
              <a:t> </a:t>
            </a:r>
            <a:endParaRPr lang="en-GB" altLang="en-US" sz="700" dirty="0" smtClean="0"/>
          </a:p>
          <a:p>
            <a:pPr>
              <a:lnSpc>
                <a:spcPct val="80000"/>
              </a:lnSpc>
            </a:pPr>
            <a:r>
              <a:rPr lang="en-GB" altLang="en-US" sz="700" i="1" dirty="0" smtClean="0"/>
              <a:t> </a:t>
            </a:r>
            <a:endParaRPr lang="en-GB" altLang="en-US" sz="700" dirty="0" smtClean="0"/>
          </a:p>
          <a:p>
            <a:pPr>
              <a:lnSpc>
                <a:spcPct val="80000"/>
              </a:lnSpc>
            </a:pPr>
            <a:r>
              <a:rPr lang="bs-Latn-BA" altLang="en-US" sz="700" i="1" dirty="0" smtClean="0"/>
              <a:t>Da</a:t>
            </a:r>
            <a:r>
              <a:rPr lang="bs-Latn-BA" altLang="en-US" sz="700" i="1" baseline="0" dirty="0" smtClean="0"/>
              <a:t> li je Bobby pristupio računarskom sistemu</a:t>
            </a:r>
            <a:r>
              <a:rPr lang="en-GB" altLang="en-US" sz="700" i="1" dirty="0" smtClean="0"/>
              <a:t>? </a:t>
            </a:r>
            <a:endParaRPr lang="en-GB" altLang="en-US" sz="700" dirty="0" smtClean="0"/>
          </a:p>
          <a:p>
            <a:pPr>
              <a:lnSpc>
                <a:spcPct val="80000"/>
              </a:lnSpc>
            </a:pPr>
            <a:r>
              <a:rPr lang="bs-Latn-BA" altLang="en-US" sz="700" i="1" dirty="0" smtClean="0"/>
              <a:t>Da</a:t>
            </a:r>
            <a:r>
              <a:rPr lang="bs-Latn-BA" altLang="en-US" sz="700" i="1" baseline="0" dirty="0" smtClean="0"/>
              <a:t> li je taj pristup bio bespravan</a:t>
            </a:r>
            <a:r>
              <a:rPr lang="en-GB" altLang="en-US" sz="700" i="1" dirty="0" smtClean="0"/>
              <a:t>?</a:t>
            </a:r>
            <a:endParaRPr lang="en-GB" altLang="en-US" sz="700" dirty="0" smtClean="0"/>
          </a:p>
          <a:p>
            <a:pPr>
              <a:lnSpc>
                <a:spcPct val="80000"/>
              </a:lnSpc>
            </a:pPr>
            <a:r>
              <a:rPr lang="en-GB" altLang="en-US" sz="700" i="1" dirty="0" smtClean="0"/>
              <a:t> </a:t>
            </a:r>
            <a:endParaRPr lang="en-GB" altLang="en-US" sz="700" dirty="0" smtClean="0"/>
          </a:p>
          <a:p>
            <a:pPr>
              <a:lnSpc>
                <a:spcPct val="80000"/>
              </a:lnSpc>
            </a:pPr>
            <a:r>
              <a:rPr lang="bs-Latn-BA" altLang="en-US" sz="700" b="1" dirty="0" smtClean="0"/>
              <a:t>Tačke</a:t>
            </a:r>
            <a:r>
              <a:rPr lang="bs-Latn-BA" altLang="en-US" sz="700" b="1" baseline="0" dirty="0" smtClean="0"/>
              <a:t> za diskusiju </a:t>
            </a:r>
            <a:endParaRPr lang="en-GB" altLang="en-US" sz="700" dirty="0" smtClean="0"/>
          </a:p>
          <a:p>
            <a:pPr>
              <a:lnSpc>
                <a:spcPct val="80000"/>
              </a:lnSpc>
            </a:pPr>
            <a:r>
              <a:rPr lang="bs-Latn-BA" altLang="en-US" sz="700" dirty="0" smtClean="0"/>
              <a:t>Računaru je pristupila</a:t>
            </a:r>
            <a:r>
              <a:rPr lang="bs-Latn-BA" altLang="en-US" sz="700" baseline="0" dirty="0" smtClean="0"/>
              <a:t> </a:t>
            </a:r>
            <a:r>
              <a:rPr lang="bs-Latn-BA" altLang="en-US" sz="700" baseline="0" dirty="0" smtClean="0"/>
              <a:t>Mary, </a:t>
            </a:r>
            <a:r>
              <a:rPr lang="bs-Latn-BA" altLang="en-US" sz="700" baseline="0" dirty="0" smtClean="0"/>
              <a:t>a ne Bobby, ona je </a:t>
            </a:r>
            <a:r>
              <a:rPr lang="bs-Latn-BA" altLang="en-US" sz="700" baseline="0" dirty="0" smtClean="0"/>
              <a:t>ovlašćena </a:t>
            </a:r>
            <a:r>
              <a:rPr lang="bs-Latn-BA" altLang="en-US" sz="700" baseline="0" dirty="0" smtClean="0"/>
              <a:t>da pristupi podacima na račuraru, ona je nevina. Bobby je taj koji je, delujući preko nevinog posrednika, prouzrokovao da se pristupi podacima. On je lagao Mary (ilustracija socijalnog inženjeringa), da li se ovo pravno smatra pristupom?</a:t>
            </a:r>
          </a:p>
          <a:p>
            <a:pPr>
              <a:lnSpc>
                <a:spcPct val="80000"/>
              </a:lnSpc>
            </a:pPr>
            <a:endParaRPr lang="bs-Latn-BA" altLang="en-US" sz="700" baseline="0" dirty="0" smtClean="0"/>
          </a:p>
          <a:p>
            <a:pPr>
              <a:lnSpc>
                <a:spcPct val="80000"/>
              </a:lnSpc>
            </a:pPr>
            <a:r>
              <a:rPr lang="bs-Latn-BA" altLang="en-US" sz="700" baseline="0" dirty="0" smtClean="0"/>
              <a:t>I Bobby i Mary imaju pravo da pristupe policijskom </a:t>
            </a:r>
            <a:r>
              <a:rPr lang="bs-Latn-BA" altLang="en-US" sz="700" baseline="0" dirty="0" smtClean="0"/>
              <a:t>računaru, </a:t>
            </a:r>
            <a:r>
              <a:rPr lang="bs-Latn-BA" altLang="en-US" sz="700" baseline="0" dirty="0" smtClean="0"/>
              <a:t>ali pod striktno propisanim uslovima koji se odnose na legitimne upite u vezi sa policijskim aktivnostima. Tamo gde pristup premašuje </a:t>
            </a:r>
            <a:r>
              <a:rPr lang="bs-Latn-BA" altLang="en-US" sz="700" baseline="0" dirty="0" smtClean="0"/>
              <a:t>ovlašćenja</a:t>
            </a:r>
            <a:r>
              <a:rPr lang="bs-Latn-BA" altLang="en-US" sz="700" baseline="0" dirty="0" smtClean="0"/>
              <a:t>, da li to predstavlja prestup?</a:t>
            </a:r>
            <a:endParaRPr lang="bs-Latn-BA" altLang="en-US" sz="700" dirty="0" smtClean="0"/>
          </a:p>
          <a:p>
            <a:pPr>
              <a:lnSpc>
                <a:spcPct val="80000"/>
              </a:lnSpc>
            </a:pPr>
            <a:r>
              <a:rPr lang="bs-Latn-BA" altLang="en-US" sz="700" dirty="0" smtClean="0"/>
              <a:t>Šta da je Bobby otišao u policijsku stanicu i uspeo</a:t>
            </a:r>
            <a:r>
              <a:rPr lang="bs-Latn-BA" altLang="en-US" sz="700" baseline="0" dirty="0" smtClean="0"/>
              <a:t> da gleda preko ramena Mary (surfanje preko ramena) dok ona radi legitimnu proveru u vezi sa vlasništvom mercedesa?</a:t>
            </a:r>
          </a:p>
          <a:p>
            <a:pPr>
              <a:lnSpc>
                <a:spcPct val="80000"/>
              </a:lnSpc>
            </a:pPr>
            <a:r>
              <a:rPr lang="bs-Latn-BA" altLang="en-US" sz="700" baseline="0" dirty="0" smtClean="0"/>
              <a:t>„Surfovanje preko ramena“ rezultira time da Bobby stekne pristup računarskim podacima. Ovde se može postaviti pitanje u vezi sa njegovom „namerom“ i naravno on nije bio taj koji je manipulisao računarskim sistemom s ciljem da stekne </a:t>
            </a:r>
            <a:r>
              <a:rPr lang="bs-Latn-BA" altLang="en-US" sz="700" baseline="0" dirty="0" smtClean="0"/>
              <a:t>pristup, </a:t>
            </a:r>
            <a:r>
              <a:rPr lang="bs-Latn-BA" altLang="en-US" sz="700" baseline="0" dirty="0" smtClean="0"/>
              <a:t>ali je ipak bespravno stekao pristup (iako bi ovo bilo veoma teško dokazati). </a:t>
            </a:r>
          </a:p>
          <a:p>
            <a:pPr>
              <a:lnSpc>
                <a:spcPct val="80000"/>
              </a:lnSpc>
            </a:pPr>
            <a:endParaRPr lang="bs-Latn-BA" altLang="en-US" sz="700" baseline="0" dirty="0" smtClean="0"/>
          </a:p>
          <a:p>
            <a:pPr>
              <a:lnSpc>
                <a:spcPct val="80000"/>
              </a:lnSpc>
            </a:pPr>
            <a:r>
              <a:rPr lang="bs-Latn-BA" altLang="en-US" sz="700" baseline="0" dirty="0" smtClean="0"/>
              <a:t>Ovaj predmet za raspravu je osmišljen da bi učesnici mogli da razmotre pitanje </a:t>
            </a:r>
            <a:r>
              <a:rPr lang="bs-Latn-BA" altLang="en-US" sz="700" baseline="0" dirty="0" smtClean="0"/>
              <a:t>ovlašćenja </a:t>
            </a:r>
            <a:r>
              <a:rPr lang="bs-Latn-BA" altLang="en-US" sz="700" baseline="0" dirty="0" smtClean="0"/>
              <a:t>(bespravnog pristupa). </a:t>
            </a:r>
            <a:endParaRPr lang="bs-Latn-BA" altLang="en-US" sz="700" dirty="0" smtClean="0"/>
          </a:p>
          <a:p>
            <a:pPr>
              <a:lnSpc>
                <a:spcPct val="80000"/>
              </a:lnSpc>
            </a:pPr>
            <a:r>
              <a:rPr lang="en-GB" altLang="en-US" sz="700" dirty="0" smtClean="0"/>
              <a:t> </a:t>
            </a:r>
          </a:p>
          <a:p>
            <a:pPr>
              <a:lnSpc>
                <a:spcPct val="80000"/>
              </a:lnSpc>
            </a:pPr>
            <a:r>
              <a:rPr lang="bs-Latn-BA" altLang="en-US" sz="700" dirty="0" smtClean="0"/>
              <a:t>Učesnici </a:t>
            </a:r>
            <a:r>
              <a:rPr lang="bs-Latn-BA" altLang="en-US" sz="700" baseline="0" dirty="0" smtClean="0"/>
              <a:t>bi </a:t>
            </a:r>
            <a:r>
              <a:rPr lang="bs-Latn-BA" altLang="en-US" sz="700" baseline="0" dirty="0" smtClean="0"/>
              <a:t>se takođe </a:t>
            </a:r>
            <a:r>
              <a:rPr lang="bs-Latn-BA" altLang="en-US" sz="700" baseline="0" dirty="0" smtClean="0"/>
              <a:t>mogli </a:t>
            </a:r>
            <a:r>
              <a:rPr lang="bs-Latn-BA" altLang="en-US" sz="700" baseline="0" dirty="0" smtClean="0"/>
              <a:t>pitati za stav ukoliko je Bobby otišao u policijsku stanicu i pogledao informacije o vlasništvu mercedesa na sistemu indeks kartica – informacije koje se u isto vreme drže i u računaru. Ovde se radi o tome da nisu podaci sami po sebi ti koji su zaštićeni (iako mogu biti zaštićeni u skladu sa drugim propisima o zaštiti podataka dok bi </a:t>
            </a:r>
            <a:r>
              <a:rPr lang="bs-Latn-BA" altLang="en-US" sz="700" baseline="0" dirty="0" smtClean="0"/>
              <a:t>Bobbyjevo </a:t>
            </a:r>
            <a:r>
              <a:rPr lang="bs-Latn-BA" altLang="en-US" sz="700" baseline="0" dirty="0" smtClean="0"/>
              <a:t>ponašanje moglo takođe biti krivično delo), već o tome da je medijum na kome su pohranjeni podaci </a:t>
            </a:r>
            <a:r>
              <a:rPr lang="bs-Latn-BA" altLang="en-US" sz="700" baseline="0" dirty="0" smtClean="0"/>
              <a:t>zaštićen. </a:t>
            </a:r>
            <a:r>
              <a:rPr lang="en-GB" altLang="en-US" sz="700" dirty="0" smtClean="0"/>
              <a:t> </a:t>
            </a:r>
          </a:p>
          <a:p>
            <a:pPr>
              <a:lnSpc>
                <a:spcPct val="80000"/>
              </a:lnSpc>
            </a:pPr>
            <a:endParaRPr lang="bs-Latn-BA" altLang="en-US" sz="700" dirty="0" smtClean="0"/>
          </a:p>
          <a:p>
            <a:pPr>
              <a:lnSpc>
                <a:spcPct val="80000"/>
              </a:lnSpc>
            </a:pPr>
            <a:r>
              <a:rPr lang="bs-Latn-BA" altLang="en-US" sz="700" dirty="0" smtClean="0"/>
              <a:t>Policijski</a:t>
            </a:r>
            <a:r>
              <a:rPr lang="bs-Latn-BA" altLang="en-US" sz="700" baseline="0" dirty="0" smtClean="0"/>
              <a:t> računarski sistemi sadrže ogromne količine ličnih informacija koje su povezane sa pojedincima zajedno sa mnogo osetljivih informacija. Pristup ovim podacima treba biti dozvoljen samo onima koji imaju legitiman interes za te podatke. Za </a:t>
            </a:r>
            <a:r>
              <a:rPr lang="bs-Latn-BA" altLang="en-US" sz="700" baseline="0" dirty="0" smtClean="0"/>
              <a:t>policijske </a:t>
            </a:r>
            <a:r>
              <a:rPr lang="bs-Latn-BA" altLang="en-US" sz="700" baseline="0" dirty="0" smtClean="0"/>
              <a:t>službenike i </a:t>
            </a:r>
            <a:r>
              <a:rPr lang="bs-Latn-BA" altLang="en-US" sz="700" baseline="0" dirty="0" smtClean="0"/>
              <a:t>operatere </a:t>
            </a:r>
            <a:r>
              <a:rPr lang="bs-Latn-BA" altLang="en-US" sz="700" baseline="0" dirty="0" smtClean="0"/>
              <a:t>u </a:t>
            </a:r>
            <a:r>
              <a:rPr lang="bs-Latn-BA" altLang="en-US" sz="700" baseline="0" dirty="0" smtClean="0"/>
              <a:t>Velikoj </a:t>
            </a:r>
            <a:r>
              <a:rPr lang="bs-Latn-BA" altLang="en-US" sz="700" baseline="0" dirty="0" smtClean="0"/>
              <a:t>Britaniji </a:t>
            </a:r>
            <a:r>
              <a:rPr lang="bs-Latn-BA" altLang="en-US" sz="700" baseline="0" dirty="0" smtClean="0"/>
              <a:t>se </a:t>
            </a:r>
            <a:r>
              <a:rPr lang="bs-Latn-BA" altLang="en-US" sz="700" baseline="0" dirty="0" smtClean="0"/>
              <a:t>često utvrđuje da nezakonito pristupaju policijskim sistemima za </a:t>
            </a:r>
            <a:r>
              <a:rPr lang="bs-Latn-BA" altLang="en-US" sz="700" baseline="0" dirty="0" smtClean="0"/>
              <a:t>svoje sopstvene svrhe</a:t>
            </a:r>
            <a:r>
              <a:rPr lang="bs-Latn-BA" altLang="en-US" sz="700" baseline="0" dirty="0" smtClean="0"/>
              <a:t>, </a:t>
            </a:r>
            <a:r>
              <a:rPr lang="bs-Latn-BA" altLang="en-US" sz="700" baseline="0" dirty="0" smtClean="0"/>
              <a:t>tj. da </a:t>
            </a:r>
            <a:r>
              <a:rPr lang="bs-Latn-BA" altLang="en-US" sz="700" baseline="0" dirty="0" smtClean="0"/>
              <a:t>bi našli informacije koje bi bile od interesa novinarima ili u slučajevima korumpiranih službenika da bi otkrili informacije o određenoj osobi ili da li su određene osobe ili grupe pod aktivnom istragom.</a:t>
            </a:r>
            <a:endParaRPr lang="en-GB" altLang="en-US" sz="700" dirty="0" smtClean="0"/>
          </a:p>
        </p:txBody>
      </p:sp>
    </p:spTree>
  </p:cSld>
  <p:clrMapOvr>
    <a:masterClrMapping/>
  </p:clrMapOvr>
</p:notes>
</file>

<file path=ppt/notesSlides/notesSlide1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82" name="Rectangle 2"/>
          <p:cNvSpPr>
            <a:spLocks noGrp="1" noRot="1" noChangeAspect="1" noTextEdit="1"/>
          </p:cNvSpPr>
          <p:nvPr>
            <p:ph type="sldImg"/>
          </p:nvPr>
        </p:nvSpPr>
        <p:spPr bwMode="auto">
          <a:noFill/>
          <a:ln>
            <a:solidFill>
              <a:srgbClr val="000000"/>
            </a:solidFill>
            <a:miter lim="800000"/>
            <a:headEnd/>
            <a:tailEnd/>
          </a:ln>
        </p:spPr>
      </p:sp>
      <p:sp>
        <p:nvSpPr>
          <p:cNvPr id="276483" name="Rectangle 3"/>
          <p:cNvSpPr>
            <a:spLocks noGrp="1"/>
          </p:cNvSpPr>
          <p:nvPr>
            <p:ph type="body" idx="1"/>
          </p:nvPr>
        </p:nvSpPr>
        <p:spPr bwMode="auto">
          <a:xfrm>
            <a:off x="914400" y="4343400"/>
            <a:ext cx="5029200" cy="4114800"/>
          </a:xfrm>
          <a:noFill/>
        </p:spPr>
        <p:txBody>
          <a:bodyPr/>
          <a:lstStyle/>
          <a:p>
            <a:pPr>
              <a:lnSpc>
                <a:spcPct val="80000"/>
              </a:lnSpc>
            </a:pPr>
            <a:endParaRPr lang="en-GB" altLang="en-US" sz="700" dirty="0" smtClean="0"/>
          </a:p>
          <a:p>
            <a:pPr>
              <a:lnSpc>
                <a:spcPct val="80000"/>
              </a:lnSpc>
            </a:pPr>
            <a:r>
              <a:rPr lang="bs-Latn-BA" altLang="en-US" sz="700" i="1" dirty="0" smtClean="0"/>
              <a:t>Da</a:t>
            </a:r>
            <a:r>
              <a:rPr lang="bs-Latn-BA" altLang="en-US" sz="700" i="1" baseline="0" dirty="0" smtClean="0"/>
              <a:t> li je ovde bilo nezakonitog presretanja</a:t>
            </a:r>
            <a:r>
              <a:rPr lang="en-GB" altLang="en-US" sz="700" i="1" dirty="0" smtClean="0"/>
              <a:t>? </a:t>
            </a:r>
            <a:endParaRPr lang="en-GB" altLang="en-US" sz="700" dirty="0" smtClean="0"/>
          </a:p>
          <a:p>
            <a:pPr>
              <a:lnSpc>
                <a:spcPct val="80000"/>
              </a:lnSpc>
            </a:pPr>
            <a:endParaRPr lang="bs-Latn-BA" altLang="en-US" sz="700" b="1" dirty="0" smtClean="0"/>
          </a:p>
          <a:p>
            <a:pPr>
              <a:lnSpc>
                <a:spcPct val="80000"/>
              </a:lnSpc>
            </a:pPr>
            <a:endParaRPr lang="bs-Latn-BA" altLang="en-US" sz="700" b="1" dirty="0" smtClean="0"/>
          </a:p>
          <a:p>
            <a:pPr>
              <a:lnSpc>
                <a:spcPct val="80000"/>
              </a:lnSpc>
            </a:pPr>
            <a:r>
              <a:rPr lang="bs-Latn-BA" altLang="en-US" sz="700" b="1" dirty="0" smtClean="0"/>
              <a:t>Pitanje</a:t>
            </a:r>
            <a:endParaRPr lang="en-GB" altLang="en-US" sz="700" dirty="0" smtClean="0"/>
          </a:p>
          <a:p>
            <a:pPr>
              <a:lnSpc>
                <a:spcPct val="80000"/>
              </a:lnSpc>
            </a:pPr>
            <a:r>
              <a:rPr lang="en-GB" altLang="en-US" sz="700" i="1" dirty="0" smtClean="0"/>
              <a:t> </a:t>
            </a:r>
            <a:endParaRPr lang="en-GB" altLang="en-US" sz="700" dirty="0" smtClean="0"/>
          </a:p>
          <a:p>
            <a:pPr>
              <a:lnSpc>
                <a:spcPct val="80000"/>
              </a:lnSpc>
            </a:pPr>
            <a:r>
              <a:rPr lang="bs-Latn-BA" altLang="en-US" sz="700" i="1" dirty="0" smtClean="0"/>
              <a:t>Da</a:t>
            </a:r>
            <a:r>
              <a:rPr lang="bs-Latn-BA" altLang="en-US" sz="700" i="1" baseline="0" dirty="0" smtClean="0"/>
              <a:t> li je ovde bilo presretanja</a:t>
            </a:r>
            <a:r>
              <a:rPr lang="en-GB" altLang="en-US" sz="700" i="1" dirty="0" smtClean="0"/>
              <a:t>?</a:t>
            </a:r>
            <a:endParaRPr lang="en-GB" altLang="en-US" sz="700" dirty="0" smtClean="0"/>
          </a:p>
          <a:p>
            <a:pPr>
              <a:lnSpc>
                <a:spcPct val="80000"/>
              </a:lnSpc>
            </a:pPr>
            <a:r>
              <a:rPr lang="bs-Latn-BA" altLang="en-US" sz="700" i="1" dirty="0" smtClean="0"/>
              <a:t>Da li je presretanje ostvareno tehničkim sredstvima</a:t>
            </a:r>
            <a:r>
              <a:rPr lang="en-GB" altLang="en-US" sz="700" i="1" dirty="0" smtClean="0"/>
              <a:t>?</a:t>
            </a:r>
            <a:endParaRPr lang="en-GB" altLang="en-US" sz="700" dirty="0" smtClean="0"/>
          </a:p>
          <a:p>
            <a:pPr>
              <a:lnSpc>
                <a:spcPct val="80000"/>
              </a:lnSpc>
            </a:pPr>
            <a:r>
              <a:rPr lang="bs-Latn-BA" altLang="en-US" sz="700" i="1" dirty="0" smtClean="0"/>
              <a:t>Da li su</a:t>
            </a:r>
            <a:r>
              <a:rPr lang="bs-Latn-BA" altLang="en-US" sz="700" i="1" baseline="0" dirty="0" smtClean="0"/>
              <a:t> podaci preneseni prema ili od računarskog sistema</a:t>
            </a:r>
            <a:r>
              <a:rPr lang="en-GB" altLang="en-US" sz="700" i="1" dirty="0" smtClean="0"/>
              <a:t>? </a:t>
            </a:r>
            <a:endParaRPr lang="en-GB" altLang="en-US" sz="700" dirty="0" smtClean="0"/>
          </a:p>
          <a:p>
            <a:pPr>
              <a:lnSpc>
                <a:spcPct val="80000"/>
              </a:lnSpc>
            </a:pPr>
            <a:r>
              <a:rPr lang="en-GB" altLang="en-US" sz="700" b="1" dirty="0" smtClean="0"/>
              <a:t> </a:t>
            </a:r>
            <a:endParaRPr lang="en-GB" altLang="en-US" sz="700" dirty="0" smtClean="0"/>
          </a:p>
          <a:p>
            <a:pPr>
              <a:lnSpc>
                <a:spcPct val="80000"/>
              </a:lnSpc>
            </a:pPr>
            <a:r>
              <a:rPr lang="bs-Latn-BA" altLang="en-US" sz="700" b="1" dirty="0" smtClean="0"/>
              <a:t>Tačke</a:t>
            </a:r>
            <a:r>
              <a:rPr lang="bs-Latn-BA" altLang="en-US" sz="700" b="1" baseline="0" dirty="0" smtClean="0"/>
              <a:t> za diskusiju</a:t>
            </a:r>
            <a:endParaRPr lang="en-GB" altLang="en-US" sz="700" dirty="0" smtClean="0"/>
          </a:p>
          <a:p>
            <a:pPr>
              <a:lnSpc>
                <a:spcPct val="80000"/>
              </a:lnSpc>
            </a:pPr>
            <a:r>
              <a:rPr lang="bs-Latn-BA" altLang="en-US" sz="700" i="1" dirty="0" smtClean="0"/>
              <a:t>Key</a:t>
            </a:r>
            <a:r>
              <a:rPr lang="bs-Latn-BA" altLang="en-US" sz="700" i="1" baseline="0" dirty="0" smtClean="0"/>
              <a:t> logger</a:t>
            </a:r>
            <a:r>
              <a:rPr lang="bs-Latn-BA" altLang="en-US" sz="700" baseline="0" dirty="0" smtClean="0"/>
              <a:t> je tehnički uređaj koji hvata podatke koji se prenose sa terminala. Ovo predstavlja presretanje i jasno je da je bespravno. </a:t>
            </a:r>
          </a:p>
          <a:p>
            <a:pPr>
              <a:lnSpc>
                <a:spcPct val="80000"/>
              </a:lnSpc>
            </a:pPr>
            <a:endParaRPr lang="bs-Latn-BA" altLang="en-US" sz="700" baseline="0" dirty="0" smtClean="0"/>
          </a:p>
          <a:p>
            <a:pPr>
              <a:lnSpc>
                <a:spcPct val="80000"/>
              </a:lnSpc>
            </a:pPr>
            <a:r>
              <a:rPr lang="bs-Latn-BA" altLang="en-US" sz="700" baseline="0" dirty="0" smtClean="0"/>
              <a:t>Šta je sa pozivima preko </a:t>
            </a:r>
            <a:r>
              <a:rPr lang="bs-Latn-BA" altLang="en-US" sz="700" i="1" baseline="0" dirty="0" smtClean="0"/>
              <a:t>Skypea</a:t>
            </a:r>
            <a:r>
              <a:rPr lang="bs-Latn-BA" altLang="en-US" sz="700" baseline="0" dirty="0" smtClean="0"/>
              <a:t>? U ovom scenariju se čini da podaci putuju preko istih linija kao i drugi podaci iz računara ali šta ako korisnik ima zaseban telefon za Skype? Da li bi takav telefon predstavljao računarski sistem. Konvencija definiše računarski sistem kao </a:t>
            </a:r>
            <a:r>
              <a:rPr lang="bs-Latn-BA" altLang="en-US" sz="700" i="1" baseline="0" dirty="0" smtClean="0"/>
              <a:t>bilo koji uređaj ili grupu međusobno povezanih uređaja, od kojih jedan ili više njih, u vezi sa programom, obavlja </a:t>
            </a:r>
            <a:r>
              <a:rPr lang="bs-Latn-BA" altLang="en-US" sz="700" i="1" baseline="0" dirty="0" smtClean="0"/>
              <a:t>automatsku obradu podataka</a:t>
            </a:r>
            <a:r>
              <a:rPr lang="bs-Latn-BA" altLang="en-US" sz="700" baseline="0" dirty="0" smtClean="0"/>
              <a:t>, a „računarski podatak“ kao </a:t>
            </a:r>
            <a:r>
              <a:rPr lang="bs-Latn-BA" altLang="en-US" sz="700" i="1" baseline="0" dirty="0" smtClean="0"/>
              <a:t>reprezentaciju činjenica, informacija ili koncepata u obliku pogodnom za obradu u računarskom sistemu, uključujući program pogodan da prouzrokuje da računarski sistem obavlja funkciju</a:t>
            </a:r>
            <a:r>
              <a:rPr lang="bs-Latn-BA" altLang="en-US" sz="700" baseline="0" dirty="0" smtClean="0"/>
              <a:t>. </a:t>
            </a:r>
          </a:p>
          <a:p>
            <a:pPr>
              <a:lnSpc>
                <a:spcPct val="80000"/>
              </a:lnSpc>
            </a:pPr>
            <a:endParaRPr lang="bs-Latn-BA" altLang="en-US" sz="700" baseline="0" dirty="0" smtClean="0"/>
          </a:p>
          <a:p>
            <a:pPr>
              <a:lnSpc>
                <a:spcPct val="80000"/>
              </a:lnSpc>
            </a:pPr>
            <a:r>
              <a:rPr lang="bs-Latn-BA" altLang="en-US" sz="700" dirty="0" smtClean="0"/>
              <a:t>Upotreba audio prislušnog uređaja može</a:t>
            </a:r>
            <a:r>
              <a:rPr lang="bs-Latn-BA" altLang="en-US" sz="700" baseline="0" dirty="0" smtClean="0"/>
              <a:t> biti malo teža. Da li je to „presretanje“? U Velikoj Britaniji su sudovi utvrdili da bi se desilo presretanje mora biti neka vrsta ometanja signala dok se prenosi na mrežu, a ovde se snimanje dešava nezavisno od transmisije bez obzira što je ista informacija dobijena i da je uređaj postavljen „</a:t>
            </a:r>
            <a:r>
              <a:rPr lang="bs-Latn-BA" altLang="en-US" sz="700" i="1" baseline="0" dirty="0" smtClean="0"/>
              <a:t>online</a:t>
            </a:r>
            <a:r>
              <a:rPr lang="bs-Latn-BA" altLang="en-US" sz="700" baseline="0" dirty="0" smtClean="0"/>
              <a:t>“</a:t>
            </a:r>
          </a:p>
          <a:p>
            <a:pPr>
              <a:lnSpc>
                <a:spcPct val="80000"/>
              </a:lnSpc>
            </a:pPr>
            <a:endParaRPr lang="bs-Latn-BA" altLang="en-US" sz="700" baseline="0" dirty="0" smtClean="0"/>
          </a:p>
          <a:p>
            <a:pPr>
              <a:lnSpc>
                <a:spcPct val="80000"/>
              </a:lnSpc>
            </a:pPr>
            <a:r>
              <a:rPr lang="bs-Latn-BA" altLang="en-US" sz="700" baseline="0" dirty="0" smtClean="0"/>
              <a:t>Šta da je </a:t>
            </a:r>
            <a:r>
              <a:rPr lang="bs-Latn-BA" altLang="en-US" sz="700" i="1" baseline="0" dirty="0" smtClean="0"/>
              <a:t>key</a:t>
            </a:r>
            <a:r>
              <a:rPr lang="bs-Latn-BA" altLang="en-US" sz="700" baseline="0" dirty="0" smtClean="0"/>
              <a:t> </a:t>
            </a:r>
            <a:r>
              <a:rPr lang="bs-Latn-BA" altLang="en-US" sz="700" i="1" baseline="0" dirty="0" smtClean="0"/>
              <a:t>logger</a:t>
            </a:r>
            <a:r>
              <a:rPr lang="bs-Latn-BA" altLang="en-US" sz="700" baseline="0" dirty="0" smtClean="0"/>
              <a:t> bio postavljen na sistem od strane kompanije koja je zabrinuta i želi da osigura da njeni zaposlenici ne koriste internet za nedostojne stvrhe?</a:t>
            </a:r>
          </a:p>
          <a:p>
            <a:pPr>
              <a:lnSpc>
                <a:spcPct val="80000"/>
              </a:lnSpc>
            </a:pPr>
            <a:r>
              <a:rPr lang="bs-Latn-BA" altLang="en-US" sz="700" dirty="0" smtClean="0"/>
              <a:t>Većina</a:t>
            </a:r>
            <a:r>
              <a:rPr lang="bs-Latn-BA" altLang="en-US" sz="700" baseline="0" dirty="0" smtClean="0"/>
              <a:t> telekomunikacionih sistema putuju i na javnim i na privatnim mrežama. U trenutku kad komunikacija napusti vašu imovinu i kreće se od privatnog sistema ka javnom sistemu. Kontrolor privatnog sistema ima pravo da pristupi komunikacijama koje koriste taj sistem, tako, na primer, vi biste bili u mogućnosti da pratite razgovore na vašem kućnom telefonu pod uslovom da je bilo kakav uređaj koji biste koristili u tu svrhu bio povezan na privatnoj strani sistema. </a:t>
            </a:r>
            <a:r>
              <a:rPr lang="en-GB" altLang="en-US" sz="700" dirty="0" smtClean="0"/>
              <a:t> </a:t>
            </a:r>
          </a:p>
          <a:p>
            <a:pPr>
              <a:lnSpc>
                <a:spcPct val="80000"/>
              </a:lnSpc>
            </a:pPr>
            <a:r>
              <a:rPr lang="en-GB" altLang="en-US" sz="700" dirty="0" smtClean="0"/>
              <a:t> </a:t>
            </a:r>
          </a:p>
          <a:p>
            <a:pPr>
              <a:lnSpc>
                <a:spcPct val="80000"/>
              </a:lnSpc>
            </a:pPr>
            <a:r>
              <a:rPr lang="bs-Latn-BA" altLang="en-US" sz="700" dirty="0" smtClean="0"/>
              <a:t>Ovaj</a:t>
            </a:r>
            <a:r>
              <a:rPr lang="bs-Latn-BA" altLang="en-US" sz="700" baseline="0" dirty="0" smtClean="0"/>
              <a:t> scenario je osmišljen da bi učesnici razmotrili svaki od elemenata presretanja, i da postoji presretanje računarskih podataka bespravnog prenosa putem tehničkih sredstava. </a:t>
            </a:r>
          </a:p>
          <a:p>
            <a:pPr>
              <a:lnSpc>
                <a:spcPct val="80000"/>
              </a:lnSpc>
            </a:pPr>
            <a:r>
              <a:rPr lang="bs-Latn-BA" altLang="en-US" sz="700" baseline="0" dirty="0" smtClean="0"/>
              <a:t>Učesnicima treba biti jasno da je ova odredba osmišljena da bi se zaštitio sadržaj komunikacija pre nego informacija koja je povezana sa adresiranjem poruke ili troškom usluge. </a:t>
            </a:r>
            <a:r>
              <a:rPr lang="en-GB" altLang="en-US" sz="700" dirty="0" smtClean="0"/>
              <a:t> </a:t>
            </a:r>
          </a:p>
        </p:txBody>
      </p:sp>
    </p:spTree>
  </p:cSld>
  <p:clrMapOvr>
    <a:masterClrMapping/>
  </p:clrMapOvr>
</p:notes>
</file>

<file path=ppt/notesSlides/notesSlide1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7506" name="Rectangle 2"/>
          <p:cNvSpPr>
            <a:spLocks noGrp="1" noRot="1" noChangeAspect="1" noTextEdit="1"/>
          </p:cNvSpPr>
          <p:nvPr>
            <p:ph type="sldImg"/>
          </p:nvPr>
        </p:nvSpPr>
        <p:spPr bwMode="auto">
          <a:noFill/>
          <a:ln>
            <a:solidFill>
              <a:srgbClr val="000000"/>
            </a:solidFill>
            <a:miter lim="800000"/>
            <a:headEnd/>
            <a:tailEnd/>
          </a:ln>
        </p:spPr>
      </p:sp>
      <p:sp>
        <p:nvSpPr>
          <p:cNvPr id="277507" name="Rectangle 3"/>
          <p:cNvSpPr>
            <a:spLocks noGrp="1"/>
          </p:cNvSpPr>
          <p:nvPr>
            <p:ph type="body" idx="1"/>
          </p:nvPr>
        </p:nvSpPr>
        <p:spPr bwMode="auto">
          <a:xfrm>
            <a:off x="914400" y="4343400"/>
            <a:ext cx="5029200" cy="4114800"/>
          </a:xfrm>
          <a:noFill/>
        </p:spPr>
        <p:txBody>
          <a:bodyPr/>
          <a:lstStyle/>
          <a:p>
            <a:pPr>
              <a:lnSpc>
                <a:spcPct val="90000"/>
              </a:lnSpc>
            </a:pPr>
            <a:r>
              <a:rPr lang="bs-Latn-BA" altLang="en-US" sz="1000" b="1" dirty="0" smtClean="0"/>
              <a:t>Pitanja</a:t>
            </a:r>
            <a:r>
              <a:rPr lang="bs-Latn-BA" altLang="en-US" sz="1000" b="1" baseline="0" dirty="0" smtClean="0"/>
              <a:t> </a:t>
            </a:r>
            <a:endParaRPr lang="en-GB" altLang="en-US" sz="1000" dirty="0" smtClean="0"/>
          </a:p>
          <a:p>
            <a:pPr>
              <a:lnSpc>
                <a:spcPct val="90000"/>
              </a:lnSpc>
            </a:pPr>
            <a:r>
              <a:rPr lang="en-GB" altLang="en-US" sz="1000" i="1" dirty="0" smtClean="0"/>
              <a:t> </a:t>
            </a:r>
            <a:endParaRPr lang="en-GB" altLang="en-US" sz="1000" dirty="0" smtClean="0"/>
          </a:p>
          <a:p>
            <a:pPr>
              <a:lnSpc>
                <a:spcPct val="90000"/>
              </a:lnSpc>
            </a:pPr>
            <a:r>
              <a:rPr lang="bs-Latn-BA" altLang="en-US" sz="1000" i="1" dirty="0" smtClean="0"/>
              <a:t>Da li se poruka prenosi</a:t>
            </a:r>
            <a:r>
              <a:rPr lang="en-GB" altLang="en-US" sz="1000" i="1" dirty="0" smtClean="0"/>
              <a:t>? </a:t>
            </a:r>
            <a:endParaRPr lang="en-GB" altLang="en-US" sz="1000" dirty="0" smtClean="0"/>
          </a:p>
          <a:p>
            <a:pPr>
              <a:lnSpc>
                <a:spcPct val="90000"/>
              </a:lnSpc>
            </a:pPr>
            <a:r>
              <a:rPr lang="en-GB" altLang="en-US" sz="1000" dirty="0" smtClean="0"/>
              <a:t> </a:t>
            </a:r>
          </a:p>
          <a:p>
            <a:pPr>
              <a:lnSpc>
                <a:spcPct val="90000"/>
              </a:lnSpc>
            </a:pPr>
            <a:r>
              <a:rPr lang="bs-Latn-BA" altLang="en-US" sz="1000" b="1" dirty="0" smtClean="0"/>
              <a:t>Tačke</a:t>
            </a:r>
            <a:r>
              <a:rPr lang="bs-Latn-BA" altLang="en-US" sz="1000" b="1" baseline="0" dirty="0" smtClean="0"/>
              <a:t> za diskusiju</a:t>
            </a:r>
            <a:r>
              <a:rPr lang="en-GB" altLang="en-US" sz="1000" b="1" dirty="0" smtClean="0"/>
              <a:t> </a:t>
            </a:r>
            <a:endParaRPr lang="en-GB" altLang="en-US" sz="1000" dirty="0" smtClean="0"/>
          </a:p>
          <a:p>
            <a:pPr>
              <a:lnSpc>
                <a:spcPct val="90000"/>
              </a:lnSpc>
            </a:pPr>
            <a:r>
              <a:rPr lang="en-GB" altLang="en-US" sz="1000" dirty="0" smtClean="0"/>
              <a:t> </a:t>
            </a:r>
          </a:p>
          <a:p>
            <a:pPr>
              <a:lnSpc>
                <a:spcPct val="90000"/>
              </a:lnSpc>
            </a:pPr>
            <a:r>
              <a:rPr lang="bs-Latn-BA" altLang="en-US" sz="1000" dirty="0" smtClean="0"/>
              <a:t>Većina</a:t>
            </a:r>
            <a:r>
              <a:rPr lang="bs-Latn-BA" altLang="en-US" sz="1000" baseline="0" dirty="0" smtClean="0"/>
              <a:t> država zahteva da policija utvrdi visok prag sumnje pre nego što autorizuje presretanje sadržaja komunikacija. Dobijanje dokaza bez odgovarajućih </a:t>
            </a:r>
            <a:r>
              <a:rPr lang="bs-Latn-BA" altLang="en-US" sz="1000" baseline="0" dirty="0" smtClean="0"/>
              <a:t>ovlašćenja </a:t>
            </a:r>
            <a:r>
              <a:rPr lang="bs-Latn-BA" altLang="en-US" sz="1000" baseline="0" dirty="0" smtClean="0"/>
              <a:t>može rezultirati u obustavljanju postupaka ili odbacivanjem dokaza kao nedopuštenih.</a:t>
            </a:r>
          </a:p>
          <a:p>
            <a:pPr>
              <a:lnSpc>
                <a:spcPct val="90000"/>
              </a:lnSpc>
            </a:pPr>
            <a:endParaRPr lang="bs-Latn-BA" altLang="en-US" sz="1000" baseline="0" dirty="0" smtClean="0"/>
          </a:p>
          <a:p>
            <a:pPr>
              <a:lnSpc>
                <a:spcPct val="90000"/>
              </a:lnSpc>
            </a:pPr>
            <a:r>
              <a:rPr lang="bs-Latn-BA" altLang="en-US" sz="1000" baseline="0" dirty="0" smtClean="0"/>
              <a:t>Računari i internet olakšavaju niz različitih oblika komunikacije, </a:t>
            </a:r>
            <a:r>
              <a:rPr lang="bs-Latn-BA" altLang="en-US" sz="1000" baseline="0" dirty="0" smtClean="0"/>
              <a:t>npr. </a:t>
            </a:r>
            <a:r>
              <a:rPr lang="bs-Latn-BA" altLang="en-US" sz="1000" baseline="0" dirty="0" smtClean="0"/>
              <a:t>e-mail, instant poruke, twitter i sl. Poruke će često biti pohranjene pre nego što budu prenesene nameravanom primaocu. Da li se poruka koja još nije primljena može smatrati kao da je u procesu prenošenja? Nema načina da se zna da li je nacrt poruke pročitan od strane nameravanog primaoca. Da li zakon treba da pruži istu zaštitu onima koji namerno odluče da izokrenu normalna sredstva slanja komunikacija putem e-maila kao što daje onima koji koriste e-mail na način na koji je predviđen da se koristi?</a:t>
            </a:r>
          </a:p>
          <a:p>
            <a:pPr>
              <a:lnSpc>
                <a:spcPct val="90000"/>
              </a:lnSpc>
            </a:pPr>
            <a:endParaRPr lang="bs-Latn-BA" altLang="en-US" sz="1000" baseline="0" dirty="0" smtClean="0"/>
          </a:p>
          <a:p>
            <a:pPr>
              <a:lnSpc>
                <a:spcPct val="90000"/>
              </a:lnSpc>
            </a:pPr>
            <a:r>
              <a:rPr lang="bs-Latn-BA" altLang="en-US" sz="1000" dirty="0" smtClean="0"/>
              <a:t>Ovo</a:t>
            </a:r>
            <a:r>
              <a:rPr lang="bs-Latn-BA" altLang="en-US" sz="1000" baseline="0" dirty="0" smtClean="0"/>
              <a:t> je prilično čest način na koji kriminalci komuniciraju jedni sa drugima. Bez obzira da li traže pristup takvim porukama u presretanju ili ne će zavisiti o domaćem zakonodavstvu ili stavu domaćih sudova ali može biti korisno da učesnici uvide da ukoliko treba da se oslone na međusobnu pravnu pomoć da </a:t>
            </a:r>
            <a:r>
              <a:rPr lang="bs-Latn-BA" altLang="en-US" sz="1000" baseline="0" dirty="0" smtClean="0"/>
              <a:t>dobiju </a:t>
            </a:r>
            <a:r>
              <a:rPr lang="bs-Latn-BA" altLang="en-US" sz="1000" baseline="0" dirty="0" smtClean="0"/>
              <a:t>takve podatke, zemlja koja se obraća za pomoć za presretanje ili za pristup sadržaju komunikacija koje se traže će imati veći prag koji treba ustanoviti da bi se dobilo odgovarajuće sudsko ovlaštenje. </a:t>
            </a:r>
            <a:endParaRPr lang="bs-Latn-BA" altLang="en-US" sz="1000" dirty="0" smtClean="0"/>
          </a:p>
          <a:p>
            <a:pPr>
              <a:lnSpc>
                <a:spcPct val="90000"/>
              </a:lnSpc>
            </a:pPr>
            <a:endParaRPr lang="bs-Latn-BA" altLang="en-US" sz="1000" dirty="0" smtClean="0"/>
          </a:p>
          <a:p>
            <a:pPr>
              <a:lnSpc>
                <a:spcPct val="90000"/>
              </a:lnSpc>
            </a:pPr>
            <a:endParaRPr lang="bs-Latn-BA" altLang="en-US" sz="1000" dirty="0" smtClean="0"/>
          </a:p>
          <a:p>
            <a:pPr>
              <a:lnSpc>
                <a:spcPct val="90000"/>
              </a:lnSpc>
            </a:pPr>
            <a:endParaRPr lang="bs-Latn-BA" altLang="en-US" sz="1000" dirty="0" smtClean="0"/>
          </a:p>
          <a:p>
            <a:pPr>
              <a:lnSpc>
                <a:spcPct val="90000"/>
              </a:lnSpc>
            </a:pPr>
            <a:r>
              <a:rPr lang="en-GB" altLang="en-US" sz="1000" dirty="0" smtClean="0"/>
              <a:t> </a:t>
            </a:r>
          </a:p>
        </p:txBody>
      </p:sp>
    </p:spTree>
  </p:cSld>
  <p:clrMapOvr>
    <a:masterClrMapping/>
  </p:clrMapOvr>
</p:notes>
</file>

<file path=ppt/notesSlides/notesSlide1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8530" name="Rectangle 2"/>
          <p:cNvSpPr>
            <a:spLocks noGrp="1" noRot="1" noChangeAspect="1" noTextEdit="1"/>
          </p:cNvSpPr>
          <p:nvPr>
            <p:ph type="sldImg"/>
          </p:nvPr>
        </p:nvSpPr>
        <p:spPr bwMode="auto">
          <a:noFill/>
          <a:ln>
            <a:solidFill>
              <a:srgbClr val="000000"/>
            </a:solidFill>
            <a:miter lim="800000"/>
            <a:headEnd/>
            <a:tailEnd/>
          </a:ln>
        </p:spPr>
      </p:sp>
      <p:sp>
        <p:nvSpPr>
          <p:cNvPr id="278531" name="Rectangle 3"/>
          <p:cNvSpPr>
            <a:spLocks noGrp="1"/>
          </p:cNvSpPr>
          <p:nvPr>
            <p:ph type="body" idx="1"/>
          </p:nvPr>
        </p:nvSpPr>
        <p:spPr bwMode="auto">
          <a:xfrm>
            <a:off x="914400" y="4343400"/>
            <a:ext cx="5029200" cy="4114800"/>
          </a:xfrm>
          <a:noFill/>
        </p:spPr>
        <p:txBody>
          <a:bodyPr/>
          <a:lstStyle/>
          <a:p>
            <a:pPr>
              <a:lnSpc>
                <a:spcPct val="90000"/>
              </a:lnSpc>
            </a:pPr>
            <a:r>
              <a:rPr lang="en-GB" altLang="en-US" sz="1100" dirty="0" smtClean="0"/>
              <a:t> </a:t>
            </a:r>
          </a:p>
          <a:p>
            <a:pPr>
              <a:lnSpc>
                <a:spcPct val="90000"/>
              </a:lnSpc>
            </a:pPr>
            <a:r>
              <a:rPr lang="bs-Latn-BA" altLang="en-US" sz="1100" i="1" dirty="0" smtClean="0"/>
              <a:t>Da</a:t>
            </a:r>
            <a:r>
              <a:rPr lang="bs-Latn-BA" altLang="en-US" sz="1100" i="1" baseline="0" dirty="0" smtClean="0"/>
              <a:t> </a:t>
            </a:r>
            <a:r>
              <a:rPr lang="bs-Latn-BA" altLang="en-US" sz="1100" i="1" baseline="0" dirty="0" smtClean="0"/>
              <a:t>li </a:t>
            </a:r>
            <a:r>
              <a:rPr lang="bs-Latn-BA" altLang="en-US" sz="1100" i="1" baseline="0" dirty="0" smtClean="0"/>
              <a:t>je ovo presretanje</a:t>
            </a:r>
            <a:r>
              <a:rPr lang="en-GB" altLang="en-US" sz="1100" i="1" dirty="0" smtClean="0"/>
              <a:t>?</a:t>
            </a:r>
            <a:endParaRPr lang="en-GB" altLang="en-US" sz="1100" dirty="0" smtClean="0"/>
          </a:p>
          <a:p>
            <a:pPr>
              <a:lnSpc>
                <a:spcPct val="90000"/>
              </a:lnSpc>
            </a:pPr>
            <a:r>
              <a:rPr lang="en-GB" altLang="en-US" sz="1100" b="1" dirty="0" smtClean="0"/>
              <a:t> </a:t>
            </a:r>
            <a:endParaRPr lang="en-GB" altLang="en-US" sz="1100" dirty="0" smtClean="0"/>
          </a:p>
          <a:p>
            <a:pPr>
              <a:lnSpc>
                <a:spcPct val="90000"/>
              </a:lnSpc>
            </a:pPr>
            <a:r>
              <a:rPr lang="bs-Latn-BA" altLang="en-US" sz="1100" b="1" dirty="0" smtClean="0"/>
              <a:t>Pitanja</a:t>
            </a:r>
            <a:r>
              <a:rPr lang="bs-Latn-BA" altLang="en-US" sz="1100" b="1" baseline="0" dirty="0" smtClean="0"/>
              <a:t> </a:t>
            </a:r>
            <a:r>
              <a:rPr lang="en-GB" altLang="en-US" sz="1100" b="1" dirty="0" smtClean="0"/>
              <a:t> </a:t>
            </a:r>
            <a:endParaRPr lang="en-GB" altLang="en-US" sz="1100" dirty="0" smtClean="0"/>
          </a:p>
          <a:p>
            <a:pPr>
              <a:lnSpc>
                <a:spcPct val="90000"/>
              </a:lnSpc>
            </a:pPr>
            <a:r>
              <a:rPr lang="en-GB" altLang="en-US" sz="1100" dirty="0" smtClean="0"/>
              <a:t> </a:t>
            </a:r>
          </a:p>
          <a:p>
            <a:pPr>
              <a:lnSpc>
                <a:spcPct val="90000"/>
              </a:lnSpc>
            </a:pPr>
            <a:r>
              <a:rPr lang="bs-Latn-BA" altLang="en-US" sz="1100" dirty="0" smtClean="0"/>
              <a:t>Da li je glasovna poruka i dalje u</a:t>
            </a:r>
            <a:r>
              <a:rPr lang="bs-Latn-BA" altLang="en-US" sz="1100" baseline="0" dirty="0" smtClean="0"/>
              <a:t> procesu prenošenja</a:t>
            </a:r>
            <a:r>
              <a:rPr lang="en-GB" altLang="en-US" sz="1100" dirty="0" smtClean="0"/>
              <a:t>? </a:t>
            </a:r>
          </a:p>
          <a:p>
            <a:pPr>
              <a:lnSpc>
                <a:spcPct val="90000"/>
              </a:lnSpc>
            </a:pPr>
            <a:r>
              <a:rPr lang="bs-Latn-BA" altLang="en-US" sz="1100" dirty="0" smtClean="0"/>
              <a:t>Da</a:t>
            </a:r>
            <a:r>
              <a:rPr lang="bs-Latn-BA" altLang="en-US" sz="1100" baseline="0" dirty="0" smtClean="0"/>
              <a:t> li je došlo do presretanja računarskih podataka</a:t>
            </a:r>
            <a:r>
              <a:rPr lang="en-GB" altLang="en-US" sz="1100" dirty="0" smtClean="0"/>
              <a:t>? </a:t>
            </a:r>
          </a:p>
          <a:p>
            <a:pPr>
              <a:lnSpc>
                <a:spcPct val="90000"/>
              </a:lnSpc>
            </a:pPr>
            <a:r>
              <a:rPr lang="en-GB" altLang="en-US" sz="1100" b="1" dirty="0" smtClean="0"/>
              <a:t> </a:t>
            </a:r>
            <a:endParaRPr lang="en-GB" altLang="en-US" sz="1100" dirty="0" smtClean="0"/>
          </a:p>
          <a:p>
            <a:pPr>
              <a:lnSpc>
                <a:spcPct val="90000"/>
              </a:lnSpc>
            </a:pPr>
            <a:r>
              <a:rPr lang="bs-Latn-BA" altLang="en-US" sz="1100" b="1" dirty="0" smtClean="0"/>
              <a:t>Tačke</a:t>
            </a:r>
            <a:r>
              <a:rPr lang="bs-Latn-BA" altLang="en-US" sz="1100" b="1" baseline="0" dirty="0" smtClean="0"/>
              <a:t> za diskusiju</a:t>
            </a:r>
            <a:endParaRPr lang="en-GB" altLang="en-US" sz="1100" dirty="0" smtClean="0"/>
          </a:p>
          <a:p>
            <a:pPr>
              <a:lnSpc>
                <a:spcPct val="90000"/>
              </a:lnSpc>
            </a:pPr>
            <a:r>
              <a:rPr lang="en-GB" altLang="en-US" sz="1100" dirty="0" smtClean="0"/>
              <a:t> </a:t>
            </a:r>
          </a:p>
          <a:p>
            <a:pPr>
              <a:lnSpc>
                <a:spcPct val="90000"/>
              </a:lnSpc>
            </a:pPr>
            <a:r>
              <a:rPr lang="bs-Latn-BA" altLang="en-US" sz="1100" dirty="0" smtClean="0"/>
              <a:t>Sve dok ne</a:t>
            </a:r>
            <a:r>
              <a:rPr lang="bs-Latn-BA" altLang="en-US" sz="1100" baseline="0" dirty="0" smtClean="0"/>
              <a:t> stigne do svog odredišta, poruke je verovatno u postupku prenošenja iako je sačuvana u sistemu. Poruka je verovatno digitalno sačuvana na serveru telefonske kompanije i stoga je Bobby pristupio računarskim podacima. Da li je telefon računar? Verovatno jeste, on obavlja automatsku obradu podataka. Policijski službenici koji vrše pretres i koji nađu telefon trebaju da razmotre ovo s ciljem da osiguraju da imaju neophodna </a:t>
            </a:r>
            <a:r>
              <a:rPr lang="bs-Latn-BA" altLang="en-US" sz="1100" baseline="0" dirty="0" smtClean="0"/>
              <a:t>ovlašćenja </a:t>
            </a:r>
            <a:r>
              <a:rPr lang="bs-Latn-BA" altLang="en-US" sz="1100" baseline="0" dirty="0" smtClean="0"/>
              <a:t>da pristupe takvim porukama. Bilo bi drugačije da je </a:t>
            </a:r>
            <a:r>
              <a:rPr lang="bs-Latn-BA" altLang="en-US" sz="1100" baseline="0" dirty="0" smtClean="0"/>
              <a:t>primalac </a:t>
            </a:r>
            <a:r>
              <a:rPr lang="bs-Latn-BA" altLang="en-US" sz="1100" baseline="0" dirty="0" smtClean="0"/>
              <a:t>preslušao poruku i odlučio da je sačuva. </a:t>
            </a:r>
          </a:p>
          <a:p>
            <a:pPr>
              <a:lnSpc>
                <a:spcPct val="90000"/>
              </a:lnSpc>
            </a:pPr>
            <a:r>
              <a:rPr lang="bs-Latn-BA" altLang="en-US" sz="1100" baseline="0" dirty="0" smtClean="0"/>
              <a:t>Ovaj scenario je pokrenuo slična pitanja kao i prethodni. Služi tome da se ilustruje prilično česta situacija koja se može jednako odnositi na policijske službenike koji izvršavaju nalog za pretres i koji oduzmu računar koji sadrži i otvorene i neotvorene e-mail poruke. Takođe služi da se ilustruje da se krivično delo ustanovljeno po članu 3 odnosi na sve oblike elektronskih prenosa podataka, bilo telefonom, faksom, e-mailom ili transferom datoteka. </a:t>
            </a:r>
          </a:p>
          <a:p>
            <a:pPr>
              <a:lnSpc>
                <a:spcPct val="90000"/>
              </a:lnSpc>
            </a:pPr>
            <a:endParaRPr lang="bs-Latn-BA" altLang="en-US" sz="1100" baseline="0" dirty="0" smtClean="0"/>
          </a:p>
          <a:p>
            <a:pPr>
              <a:lnSpc>
                <a:spcPct val="90000"/>
              </a:lnSpc>
            </a:pPr>
            <a:endParaRPr lang="bs-Latn-BA" altLang="en-US" sz="1100" baseline="0" dirty="0" smtClean="0"/>
          </a:p>
          <a:p>
            <a:pPr eaLnBrk="1" hangingPunct="1">
              <a:lnSpc>
                <a:spcPct val="90000"/>
              </a:lnSpc>
            </a:pPr>
            <a:endParaRPr lang="en-GB" altLang="en-US" sz="1100" dirty="0" smtClean="0"/>
          </a:p>
        </p:txBody>
      </p:sp>
    </p:spTree>
  </p:cSld>
  <p:clrMapOvr>
    <a:masterClrMapping/>
  </p:clrMapOvr>
</p:notes>
</file>

<file path=ppt/notesSlides/notesSlide1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9554" name="Rectangle 2"/>
          <p:cNvSpPr>
            <a:spLocks noGrp="1" noRot="1" noChangeAspect="1" noTextEdit="1"/>
          </p:cNvSpPr>
          <p:nvPr>
            <p:ph type="sldImg"/>
          </p:nvPr>
        </p:nvSpPr>
        <p:spPr bwMode="auto">
          <a:noFill/>
          <a:ln>
            <a:solidFill>
              <a:srgbClr val="000000"/>
            </a:solidFill>
            <a:miter lim="800000"/>
            <a:headEnd/>
            <a:tailEnd/>
          </a:ln>
        </p:spPr>
      </p:sp>
      <p:sp>
        <p:nvSpPr>
          <p:cNvPr id="279555" name="Rectangle 3"/>
          <p:cNvSpPr>
            <a:spLocks noGrp="1"/>
          </p:cNvSpPr>
          <p:nvPr>
            <p:ph type="body" idx="1"/>
          </p:nvPr>
        </p:nvSpPr>
        <p:spPr bwMode="auto">
          <a:xfrm>
            <a:off x="914400" y="4343400"/>
            <a:ext cx="5029200" cy="4114800"/>
          </a:xfrm>
          <a:noFill/>
        </p:spPr>
        <p:txBody>
          <a:bodyPr/>
          <a:lstStyle/>
          <a:p>
            <a:pPr>
              <a:lnSpc>
                <a:spcPct val="80000"/>
              </a:lnSpc>
            </a:pPr>
            <a:r>
              <a:rPr lang="en-GB" altLang="en-US" sz="700" dirty="0" smtClean="0"/>
              <a:t> </a:t>
            </a:r>
          </a:p>
          <a:p>
            <a:pPr>
              <a:lnSpc>
                <a:spcPct val="80000"/>
              </a:lnSpc>
            </a:pPr>
            <a:r>
              <a:rPr lang="bs-Latn-BA" altLang="en-US" sz="700" i="1" dirty="0" smtClean="0"/>
              <a:t>Da</a:t>
            </a:r>
            <a:r>
              <a:rPr lang="bs-Latn-BA" altLang="en-US" sz="700" i="1" baseline="0" dirty="0" smtClean="0"/>
              <a:t> li je Bobby počinio krivično delo</a:t>
            </a:r>
            <a:r>
              <a:rPr lang="en-GB" altLang="en-US" sz="700" i="1" dirty="0" smtClean="0"/>
              <a:t>? </a:t>
            </a:r>
            <a:endParaRPr lang="en-GB" altLang="en-US" sz="700" dirty="0" smtClean="0"/>
          </a:p>
          <a:p>
            <a:pPr>
              <a:lnSpc>
                <a:spcPct val="80000"/>
              </a:lnSpc>
            </a:pPr>
            <a:r>
              <a:rPr lang="en-GB" altLang="en-US" sz="700" i="1" dirty="0" smtClean="0"/>
              <a:t> </a:t>
            </a:r>
            <a:endParaRPr lang="en-GB" altLang="en-US" sz="700" dirty="0" smtClean="0"/>
          </a:p>
          <a:p>
            <a:pPr>
              <a:lnSpc>
                <a:spcPct val="80000"/>
              </a:lnSpc>
            </a:pPr>
            <a:r>
              <a:rPr lang="bs-Latn-BA" altLang="en-US" sz="700" b="1" dirty="0" smtClean="0"/>
              <a:t>Pitanja</a:t>
            </a:r>
            <a:endParaRPr lang="en-GB" altLang="en-US" sz="700" dirty="0" smtClean="0"/>
          </a:p>
          <a:p>
            <a:pPr>
              <a:lnSpc>
                <a:spcPct val="80000"/>
              </a:lnSpc>
            </a:pPr>
            <a:r>
              <a:rPr lang="en-GB" altLang="en-US" sz="700" dirty="0" smtClean="0"/>
              <a:t> </a:t>
            </a:r>
          </a:p>
          <a:p>
            <a:pPr>
              <a:lnSpc>
                <a:spcPct val="80000"/>
              </a:lnSpc>
            </a:pPr>
            <a:r>
              <a:rPr lang="bs-Latn-BA" altLang="en-US" sz="700" dirty="0" smtClean="0"/>
              <a:t>Da li </a:t>
            </a:r>
            <a:r>
              <a:rPr lang="bs-Latn-BA" altLang="en-US" sz="700" dirty="0" smtClean="0"/>
              <a:t>neovlašćeni </a:t>
            </a:r>
            <a:r>
              <a:rPr lang="bs-Latn-BA" altLang="en-US" sz="700" dirty="0" smtClean="0"/>
              <a:t>pristup sam po sebi</a:t>
            </a:r>
            <a:r>
              <a:rPr lang="bs-Latn-BA" altLang="en-US" sz="700" baseline="0" dirty="0" smtClean="0"/>
              <a:t> može da se smatra delom ometanja podataka ili sistema</a:t>
            </a:r>
            <a:r>
              <a:rPr lang="en-GB" altLang="en-US" sz="700" dirty="0" smtClean="0"/>
              <a:t>? </a:t>
            </a:r>
          </a:p>
          <a:p>
            <a:pPr>
              <a:lnSpc>
                <a:spcPct val="80000"/>
              </a:lnSpc>
            </a:pPr>
            <a:r>
              <a:rPr lang="en-GB" altLang="en-US" sz="700" dirty="0" smtClean="0"/>
              <a:t> </a:t>
            </a:r>
          </a:p>
          <a:p>
            <a:pPr>
              <a:lnSpc>
                <a:spcPct val="80000"/>
              </a:lnSpc>
            </a:pPr>
            <a:r>
              <a:rPr lang="bs-Latn-BA" altLang="en-US" sz="700" dirty="0" smtClean="0"/>
              <a:t>Da li brisanje dokaza </a:t>
            </a:r>
            <a:r>
              <a:rPr lang="bs-Latn-BA" altLang="en-US" sz="700" dirty="0" smtClean="0"/>
              <a:t>neovlašćenog</a:t>
            </a:r>
            <a:r>
              <a:rPr lang="bs-Latn-BA" altLang="en-US" sz="700" baseline="0" dirty="0" smtClean="0"/>
              <a:t> </a:t>
            </a:r>
            <a:r>
              <a:rPr lang="bs-Latn-BA" altLang="en-US" sz="700" baseline="0" dirty="0" smtClean="0"/>
              <a:t>pristupa predstavlja krivično delo</a:t>
            </a:r>
            <a:r>
              <a:rPr lang="en-GB" altLang="en-US" sz="700" dirty="0" smtClean="0"/>
              <a:t>?</a:t>
            </a:r>
          </a:p>
          <a:p>
            <a:pPr>
              <a:lnSpc>
                <a:spcPct val="80000"/>
              </a:lnSpc>
            </a:pPr>
            <a:r>
              <a:rPr lang="en-GB" altLang="en-US" sz="700" dirty="0" smtClean="0"/>
              <a:t> </a:t>
            </a:r>
          </a:p>
          <a:p>
            <a:pPr>
              <a:lnSpc>
                <a:spcPct val="80000"/>
              </a:lnSpc>
            </a:pPr>
            <a:r>
              <a:rPr lang="bs-Latn-BA" altLang="en-US" sz="700" dirty="0" smtClean="0"/>
              <a:t>Da li ozbiljna</a:t>
            </a:r>
            <a:r>
              <a:rPr lang="bs-Latn-BA" altLang="en-US" sz="700" baseline="0" dirty="0" smtClean="0"/>
              <a:t> šteta mora da bude proizvedena funkcionisanju računara pre nego što se steknu uslovi za krivičnu odgovornost</a:t>
            </a:r>
            <a:r>
              <a:rPr lang="en-GB" altLang="en-US" sz="700" dirty="0" smtClean="0"/>
              <a:t>? </a:t>
            </a:r>
          </a:p>
          <a:p>
            <a:pPr>
              <a:lnSpc>
                <a:spcPct val="80000"/>
              </a:lnSpc>
            </a:pPr>
            <a:r>
              <a:rPr lang="en-GB" altLang="en-US" sz="700" b="1" dirty="0" smtClean="0"/>
              <a:t> </a:t>
            </a:r>
            <a:endParaRPr lang="en-GB" altLang="en-US" sz="700" dirty="0" smtClean="0"/>
          </a:p>
          <a:p>
            <a:pPr>
              <a:lnSpc>
                <a:spcPct val="80000"/>
              </a:lnSpc>
            </a:pPr>
            <a:r>
              <a:rPr lang="bs-Latn-BA" altLang="en-US" sz="700" b="1" dirty="0" smtClean="0"/>
              <a:t>Tačke</a:t>
            </a:r>
            <a:r>
              <a:rPr lang="bs-Latn-BA" altLang="en-US" sz="700" b="1" baseline="0" dirty="0" smtClean="0"/>
              <a:t> za diskusiju</a:t>
            </a:r>
            <a:endParaRPr lang="en-GB" altLang="en-US" sz="700" dirty="0" smtClean="0"/>
          </a:p>
          <a:p>
            <a:pPr>
              <a:lnSpc>
                <a:spcPct val="80000"/>
              </a:lnSpc>
            </a:pPr>
            <a:r>
              <a:rPr lang="en-GB" altLang="en-US" sz="700" dirty="0" smtClean="0"/>
              <a:t> </a:t>
            </a:r>
          </a:p>
          <a:p>
            <a:pPr>
              <a:lnSpc>
                <a:spcPct val="80000"/>
              </a:lnSpc>
            </a:pPr>
            <a:r>
              <a:rPr lang="bs-Latn-BA" altLang="en-US" sz="700" dirty="0" smtClean="0"/>
              <a:t>Cilj ovih </a:t>
            </a:r>
            <a:r>
              <a:rPr lang="bs-Latn-BA" altLang="en-US" sz="700" dirty="0" smtClean="0"/>
              <a:t>odredaba </a:t>
            </a:r>
            <a:r>
              <a:rPr lang="bs-Latn-BA" altLang="en-US" sz="700" dirty="0" smtClean="0"/>
              <a:t>je da obezbede zaštitu računarskih</a:t>
            </a:r>
            <a:r>
              <a:rPr lang="bs-Latn-BA" altLang="en-US" sz="700" baseline="0" dirty="0" smtClean="0"/>
              <a:t> podataka i računarskog sistema sličnu onoj koju uživa materijalna imovina protiv namernog prouzrokovanja štete.</a:t>
            </a:r>
          </a:p>
          <a:p>
            <a:pPr>
              <a:lnSpc>
                <a:spcPct val="80000"/>
              </a:lnSpc>
            </a:pPr>
            <a:endParaRPr lang="bs-Latn-BA" altLang="en-US" sz="700" baseline="0" dirty="0" smtClean="0"/>
          </a:p>
          <a:p>
            <a:pPr>
              <a:lnSpc>
                <a:spcPct val="80000"/>
              </a:lnSpc>
            </a:pPr>
            <a:r>
              <a:rPr lang="bs-Latn-BA" altLang="en-US" sz="700" baseline="0" dirty="0" smtClean="0"/>
              <a:t>Bobby nije bio </a:t>
            </a:r>
            <a:r>
              <a:rPr lang="bs-Latn-BA" altLang="en-US" sz="700" baseline="0" dirty="0" smtClean="0"/>
              <a:t>ovlašćen </a:t>
            </a:r>
            <a:r>
              <a:rPr lang="bs-Latn-BA" altLang="en-US" sz="700" baseline="0" dirty="0" smtClean="0"/>
              <a:t>da pristupi internet stranici vojnog </a:t>
            </a:r>
            <a:r>
              <a:rPr lang="bs-Latn-BA" altLang="en-US" sz="700" baseline="0" dirty="0" smtClean="0"/>
              <a:t>vazduhoplovstva, </a:t>
            </a:r>
            <a:r>
              <a:rPr lang="bs-Latn-BA" altLang="en-US" sz="700" baseline="0" dirty="0" smtClean="0"/>
              <a:t>jer je bila zaštićena lozinkom. Pristup prema tome predstavlja krivično delo </a:t>
            </a:r>
            <a:r>
              <a:rPr lang="bs-Latn-BA" altLang="en-US" sz="700" baseline="0" dirty="0" smtClean="0"/>
              <a:t>neovlašćenog </a:t>
            </a:r>
            <a:r>
              <a:rPr lang="bs-Latn-BA" altLang="en-US" sz="700" baseline="0" dirty="0" smtClean="0"/>
              <a:t>pristupa. </a:t>
            </a:r>
          </a:p>
          <a:p>
            <a:pPr>
              <a:lnSpc>
                <a:spcPct val="80000"/>
              </a:lnSpc>
            </a:pPr>
            <a:r>
              <a:rPr lang="bs-Latn-BA" altLang="en-US" sz="700" baseline="0" dirty="0" smtClean="0"/>
              <a:t>Bobby je izbrisao podatke, beleške o datotekama i simbole vojnog vazduhoplovstva. Iako verovatno zabeleške koje je prikupio nisu njegove, sistem je konfigurisan da zabeleži takvu aktivnost. On nije imao pravo da ih obriše. Vojno vazduhoplovstvo može želeti da zna ko je imao pristup njihovom sistemu. </a:t>
            </a:r>
            <a:endParaRPr lang="bs-Latn-BA" altLang="en-US" sz="700" dirty="0" smtClean="0"/>
          </a:p>
          <a:p>
            <a:pPr>
              <a:lnSpc>
                <a:spcPct val="80000"/>
              </a:lnSpc>
            </a:pPr>
            <a:endParaRPr lang="bs-Latn-BA" altLang="en-US" sz="700" dirty="0" smtClean="0"/>
          </a:p>
          <a:p>
            <a:pPr>
              <a:lnSpc>
                <a:spcPct val="80000"/>
              </a:lnSpc>
            </a:pPr>
            <a:r>
              <a:rPr lang="bs-Latn-BA" altLang="en-US" sz="700" dirty="0" smtClean="0"/>
              <a:t>Menjanjem slika na naslovnoj</a:t>
            </a:r>
            <a:r>
              <a:rPr lang="bs-Latn-BA" altLang="en-US" sz="700" baseline="0" dirty="0" smtClean="0"/>
              <a:t> strani on je i obrisao i dodao podatke u sistem koji, iako je malo verovatno da je rezultirao gubljenjem bilo kakvih važnih podataka, predstavlja sramoćenje vojnog vazduhoplovstva. Međutim, i što je još važnije, iako Bobby možda bude tvrdio da je on samo pristupio sistemu da bi našao informacije i da je samo izbrisao zabeleške ili druge podatke od male važnosti, može li administrator sistema imati poverenje u integritet podataka nakon takvog nezakonitog upada?</a:t>
            </a:r>
            <a:r>
              <a:rPr lang="en-GB" altLang="en-US" sz="700" dirty="0" smtClean="0"/>
              <a:t> </a:t>
            </a:r>
          </a:p>
          <a:p>
            <a:pPr>
              <a:lnSpc>
                <a:spcPct val="80000"/>
              </a:lnSpc>
            </a:pPr>
            <a:r>
              <a:rPr lang="bs-Latn-BA" altLang="en-US" sz="700" dirty="0" smtClean="0"/>
              <a:t>Da li </a:t>
            </a:r>
            <a:r>
              <a:rPr lang="bs-Latn-BA" altLang="en-US" sz="700" dirty="0" smtClean="0"/>
              <a:t>će pristup koji je učinjen</a:t>
            </a:r>
            <a:r>
              <a:rPr lang="bs-Latn-BA" altLang="en-US" sz="700" baseline="0" dirty="0" smtClean="0"/>
              <a:t> </a:t>
            </a:r>
            <a:r>
              <a:rPr lang="bs-Latn-BA" altLang="en-US" sz="700" baseline="0" dirty="0" smtClean="0"/>
              <a:t>pod ovakvim okolnostima </a:t>
            </a:r>
            <a:r>
              <a:rPr lang="bs-Latn-BA" altLang="en-US" sz="700" baseline="0" dirty="0" smtClean="0"/>
              <a:t>biti </a:t>
            </a:r>
            <a:r>
              <a:rPr lang="bs-Latn-BA" altLang="en-US" sz="700" baseline="0" dirty="0" smtClean="0"/>
              <a:t>predmet lokalnog tumačenja. Može se desiti da nije uspostavljen prag ozbiljnosti. U svakom slučaju, administrator sistema će se verovatno osećati odgovornim da ugasi stranicu da bi ustanovio učinak upada, posebno ukoliko je stranica kojoj je pristupljeno sadrži poverljive ili osetljive podatke ili je </a:t>
            </a:r>
            <a:r>
              <a:rPr lang="bs-Latn-BA" altLang="en-US" sz="700" baseline="0" dirty="0" smtClean="0"/>
              <a:t>korišćena </a:t>
            </a:r>
            <a:r>
              <a:rPr lang="bs-Latn-BA" altLang="en-US" sz="700" baseline="0" dirty="0" smtClean="0"/>
              <a:t>u operacijama koje, ukoliko pođu po zlu mogu da ugroze javnost, kao na primer sistemi odgovorni za upravljanje nuklearnom elektranom.  </a:t>
            </a:r>
            <a:r>
              <a:rPr lang="en-GB" altLang="en-US" sz="700" dirty="0" smtClean="0"/>
              <a:t> </a:t>
            </a:r>
          </a:p>
          <a:p>
            <a:pPr>
              <a:lnSpc>
                <a:spcPct val="80000"/>
              </a:lnSpc>
            </a:pPr>
            <a:r>
              <a:rPr lang="bs-Latn-BA" altLang="en-US" sz="700" dirty="0" smtClean="0"/>
              <a:t>Ako je,</a:t>
            </a:r>
            <a:r>
              <a:rPr lang="bs-Latn-BA" altLang="en-US" sz="700" baseline="0" dirty="0" smtClean="0"/>
              <a:t> radi argumenta, sistem kojem je Bobby pristupio zaista bio za upravljanje nuklearnom </a:t>
            </a:r>
            <a:r>
              <a:rPr lang="bs-Latn-BA" altLang="en-US" sz="700" baseline="0" dirty="0" smtClean="0"/>
              <a:t>elektranom, </a:t>
            </a:r>
            <a:r>
              <a:rPr lang="bs-Latn-BA" altLang="en-US" sz="700" baseline="0" dirty="0" smtClean="0"/>
              <a:t>da li bi krivična dela opisana u članovima 4 i 5 bila adekvatna da reflektuju ozbiljnost takvog upada koji bi predstavljao napad na kritičnu nacionalnu infrastrukturu? </a:t>
            </a:r>
            <a:endParaRPr lang="bs-Latn-BA" altLang="en-US" sz="700" dirty="0" smtClean="0"/>
          </a:p>
          <a:p>
            <a:pPr>
              <a:lnSpc>
                <a:spcPct val="80000"/>
              </a:lnSpc>
            </a:pPr>
            <a:r>
              <a:rPr lang="en-GB" altLang="en-US" sz="700" dirty="0" smtClean="0"/>
              <a:t> </a:t>
            </a:r>
          </a:p>
        </p:txBody>
      </p:sp>
    </p:spTree>
  </p:cSld>
  <p:clrMapOvr>
    <a:masterClrMapping/>
  </p:clrMapOvr>
</p:notes>
</file>

<file path=ppt/notesSlides/notesSlide1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0578" name="Rectangle 2"/>
          <p:cNvSpPr>
            <a:spLocks noGrp="1" noRot="1" noChangeAspect="1" noTextEdit="1"/>
          </p:cNvSpPr>
          <p:nvPr>
            <p:ph type="sldImg"/>
          </p:nvPr>
        </p:nvSpPr>
        <p:spPr bwMode="auto">
          <a:noFill/>
          <a:ln>
            <a:solidFill>
              <a:srgbClr val="000000"/>
            </a:solidFill>
            <a:miter lim="800000"/>
            <a:headEnd/>
            <a:tailEnd/>
          </a:ln>
        </p:spPr>
      </p:sp>
      <p:sp>
        <p:nvSpPr>
          <p:cNvPr id="280579" name="Rectangle 3"/>
          <p:cNvSpPr>
            <a:spLocks noGrp="1"/>
          </p:cNvSpPr>
          <p:nvPr>
            <p:ph type="body" idx="1"/>
          </p:nvPr>
        </p:nvSpPr>
        <p:spPr bwMode="auto">
          <a:xfrm>
            <a:off x="914400" y="4343400"/>
            <a:ext cx="5029200" cy="4114800"/>
          </a:xfrm>
          <a:noFill/>
        </p:spPr>
        <p:txBody>
          <a:bodyPr/>
          <a:lstStyle/>
          <a:p>
            <a:pPr algn="just">
              <a:lnSpc>
                <a:spcPct val="80000"/>
              </a:lnSpc>
            </a:pPr>
            <a:r>
              <a:rPr lang="bs-Latn-BA" altLang="en-US" sz="700" i="1" dirty="0" smtClean="0"/>
              <a:t>Da li</a:t>
            </a:r>
            <a:r>
              <a:rPr lang="bs-Latn-BA" altLang="en-US" sz="700" i="1" baseline="0" dirty="0" smtClean="0"/>
              <a:t> je slanjem spam poruka odgovorna osoba prekršila član 4 ili 5</a:t>
            </a:r>
            <a:r>
              <a:rPr lang="en-GB" altLang="en-US" sz="700" i="1" dirty="0" smtClean="0"/>
              <a:t>?</a:t>
            </a:r>
            <a:endParaRPr lang="en-GB" altLang="en-US" sz="700" dirty="0" smtClean="0"/>
          </a:p>
          <a:p>
            <a:pPr algn="just">
              <a:lnSpc>
                <a:spcPct val="80000"/>
              </a:lnSpc>
            </a:pPr>
            <a:r>
              <a:rPr lang="en-GB" altLang="en-US" sz="700" b="1" dirty="0" smtClean="0"/>
              <a:t> </a:t>
            </a:r>
            <a:endParaRPr lang="en-GB" altLang="en-US" sz="700" dirty="0" smtClean="0"/>
          </a:p>
          <a:p>
            <a:pPr algn="just">
              <a:lnSpc>
                <a:spcPct val="80000"/>
              </a:lnSpc>
            </a:pPr>
            <a:r>
              <a:rPr lang="bs-Latn-BA" altLang="en-US" sz="700" b="1" dirty="0" smtClean="0"/>
              <a:t>Pitanja</a:t>
            </a:r>
            <a:r>
              <a:rPr lang="bs-Latn-BA" altLang="en-US" sz="700" b="1" baseline="0" dirty="0" smtClean="0"/>
              <a:t> </a:t>
            </a:r>
            <a:endParaRPr lang="en-GB" altLang="en-US" sz="700" dirty="0" smtClean="0"/>
          </a:p>
          <a:p>
            <a:pPr algn="just">
              <a:lnSpc>
                <a:spcPct val="80000"/>
              </a:lnSpc>
            </a:pPr>
            <a:r>
              <a:rPr lang="bs-Latn-BA" altLang="en-US" sz="700" dirty="0" smtClean="0"/>
              <a:t>Da li je došlo do</a:t>
            </a:r>
            <a:r>
              <a:rPr lang="bs-Latn-BA" altLang="en-US" sz="700" baseline="0" dirty="0" smtClean="0"/>
              <a:t> </a:t>
            </a:r>
            <a:r>
              <a:rPr lang="bs-Latn-BA" altLang="en-US" sz="700" baseline="0" dirty="0" smtClean="0"/>
              <a:t>neovlašćenog </a:t>
            </a:r>
            <a:r>
              <a:rPr lang="bs-Latn-BA" altLang="en-US" sz="700" baseline="0" dirty="0" smtClean="0"/>
              <a:t>pristupa korisnikovom računaru</a:t>
            </a:r>
            <a:r>
              <a:rPr lang="en-GB" altLang="en-US" sz="700" dirty="0" smtClean="0"/>
              <a:t>? </a:t>
            </a:r>
          </a:p>
          <a:p>
            <a:pPr algn="just">
              <a:lnSpc>
                <a:spcPct val="80000"/>
              </a:lnSpc>
            </a:pPr>
            <a:r>
              <a:rPr lang="bs-Latn-BA" altLang="en-US" sz="700" dirty="0" smtClean="0"/>
              <a:t>Da li su izmenjeni podaci na korisnikovom računaru</a:t>
            </a:r>
            <a:r>
              <a:rPr lang="en-GB" altLang="en-US" sz="700" dirty="0" smtClean="0"/>
              <a:t>? </a:t>
            </a:r>
          </a:p>
          <a:p>
            <a:pPr algn="just">
              <a:lnSpc>
                <a:spcPct val="80000"/>
              </a:lnSpc>
            </a:pPr>
            <a:r>
              <a:rPr lang="bs-Latn-BA" altLang="en-US" sz="700" dirty="0" smtClean="0"/>
              <a:t>Da li je došlo</a:t>
            </a:r>
            <a:r>
              <a:rPr lang="bs-Latn-BA" altLang="en-US" sz="700" baseline="0" dirty="0" smtClean="0"/>
              <a:t> do neke štete na korisnikovom računaru</a:t>
            </a:r>
            <a:r>
              <a:rPr lang="en-GB" altLang="en-US" sz="700" dirty="0" smtClean="0"/>
              <a:t>? </a:t>
            </a:r>
          </a:p>
          <a:p>
            <a:pPr algn="just">
              <a:lnSpc>
                <a:spcPct val="80000"/>
              </a:lnSpc>
            </a:pPr>
            <a:r>
              <a:rPr lang="en-GB" altLang="en-US" sz="700" b="1" dirty="0" smtClean="0"/>
              <a:t> </a:t>
            </a:r>
            <a:endParaRPr lang="en-GB" altLang="en-US" sz="700" dirty="0" smtClean="0"/>
          </a:p>
          <a:p>
            <a:pPr algn="just">
              <a:lnSpc>
                <a:spcPct val="80000"/>
              </a:lnSpc>
            </a:pPr>
            <a:r>
              <a:rPr lang="bs-Latn-BA" altLang="en-US" sz="700" b="1" dirty="0" smtClean="0"/>
              <a:t>Tačke</a:t>
            </a:r>
            <a:r>
              <a:rPr lang="bs-Latn-BA" altLang="en-US" sz="700" b="1" baseline="0" dirty="0" smtClean="0"/>
              <a:t> za diskusiju </a:t>
            </a:r>
            <a:endParaRPr lang="en-GB" altLang="en-US" sz="700" dirty="0" smtClean="0"/>
          </a:p>
          <a:p>
            <a:pPr algn="just">
              <a:lnSpc>
                <a:spcPct val="80000"/>
              </a:lnSpc>
            </a:pPr>
            <a:r>
              <a:rPr lang="en-GB" altLang="en-US" sz="700" dirty="0" smtClean="0"/>
              <a:t> </a:t>
            </a:r>
          </a:p>
          <a:p>
            <a:pPr algn="just">
              <a:lnSpc>
                <a:spcPct val="80000"/>
              </a:lnSpc>
            </a:pPr>
            <a:r>
              <a:rPr lang="bs-Latn-BA" altLang="en-US" sz="700" dirty="0" smtClean="0"/>
              <a:t>Iako</a:t>
            </a:r>
            <a:r>
              <a:rPr lang="bs-Latn-BA" altLang="en-US" sz="700" baseline="0" dirty="0" smtClean="0"/>
              <a:t> nije prouzrokovana nikakva šteta softver je doveo do menjanja podataka na korisnikovom računaru. Ovo menjanje nije bilo </a:t>
            </a:r>
            <a:r>
              <a:rPr lang="bs-Latn-BA" altLang="en-US" sz="700" baseline="0" dirty="0" smtClean="0"/>
              <a:t>ovlašćeno, </a:t>
            </a:r>
            <a:r>
              <a:rPr lang="bs-Latn-BA" altLang="en-US" sz="700" baseline="0" dirty="0" smtClean="0"/>
              <a:t>jer korisniku nije dato nikakvo </a:t>
            </a:r>
            <a:r>
              <a:rPr lang="bs-Latn-BA" altLang="en-US" sz="700" baseline="0" dirty="0" smtClean="0"/>
              <a:t>upozorenje, </a:t>
            </a:r>
            <a:r>
              <a:rPr lang="bs-Latn-BA" altLang="en-US" sz="700" baseline="0" dirty="0" smtClean="0"/>
              <a:t>niti je pitan za saglasnost na bilo koji način u vezi sa modifikacijom na njegovom računaru. Da li je slanje spam poruka samo po sebi nezakonito ili predstavlja samo </a:t>
            </a:r>
            <a:r>
              <a:rPr lang="bs-Latn-BA" altLang="en-US" sz="700" baseline="0" dirty="0" smtClean="0"/>
              <a:t>neprijatnost? </a:t>
            </a:r>
            <a:r>
              <a:rPr lang="bs-Latn-BA" altLang="en-US" sz="700" baseline="0" dirty="0" smtClean="0"/>
              <a:t>Da li postaje nezakonito samo kad ima negativan učinak?</a:t>
            </a:r>
          </a:p>
          <a:p>
            <a:pPr algn="just">
              <a:lnSpc>
                <a:spcPct val="80000"/>
              </a:lnSpc>
            </a:pPr>
            <a:r>
              <a:rPr lang="bs-Latn-BA" altLang="en-US" sz="700" baseline="0" dirty="0" smtClean="0"/>
              <a:t>Šta ako je spam e-mail sadržavao prilog i poziv primaocu da otvori prilog koji je govorio „ovo će ti se svideti“?</a:t>
            </a:r>
          </a:p>
          <a:p>
            <a:pPr algn="just">
              <a:lnSpc>
                <a:spcPct val="80000"/>
              </a:lnSpc>
            </a:pPr>
            <a:endParaRPr lang="bs-Latn-BA" altLang="en-US" sz="700" baseline="0" dirty="0" smtClean="0"/>
          </a:p>
          <a:p>
            <a:pPr algn="just">
              <a:lnSpc>
                <a:spcPct val="80000"/>
              </a:lnSpc>
            </a:pPr>
            <a:r>
              <a:rPr lang="bs-Latn-BA" altLang="en-US" sz="700" baseline="0" dirty="0" smtClean="0"/>
              <a:t>Može se diskutovati da je </a:t>
            </a:r>
            <a:r>
              <a:rPr lang="bs-Latn-BA" altLang="en-US" sz="700" baseline="0" dirty="0" smtClean="0"/>
              <a:t>primala </a:t>
            </a:r>
            <a:r>
              <a:rPr lang="bs-Latn-BA" altLang="en-US" sz="700" baseline="0" dirty="0" smtClean="0"/>
              <a:t>odabrao i time dao svoju saglasnost za skidanje podataka na svoj računar. Realnost je međutim da bilo kakva saglasnost koja je data nije bila informisana </a:t>
            </a:r>
            <a:r>
              <a:rPr lang="bs-Latn-BA" altLang="en-US" sz="700" baseline="0" dirty="0" smtClean="0"/>
              <a:t>saglasnost, </a:t>
            </a:r>
            <a:r>
              <a:rPr lang="bs-Latn-BA" altLang="en-US" sz="700" baseline="0" dirty="0" smtClean="0"/>
              <a:t>iako se može diskutovati da oni koji odluče da otvore prilog koji su dobili od nepoznatog pošiljaoca to čine na svoj rizik. </a:t>
            </a:r>
          </a:p>
          <a:p>
            <a:pPr algn="just">
              <a:lnSpc>
                <a:spcPct val="80000"/>
              </a:lnSpc>
            </a:pPr>
            <a:r>
              <a:rPr lang="bs-Latn-BA" altLang="en-US" sz="700" baseline="0" dirty="0" smtClean="0"/>
              <a:t>Da li postoji ikakva razlika ukoliko korisnika nije briga da li će njegov računar postati „bot net“ ili ne?</a:t>
            </a:r>
          </a:p>
          <a:p>
            <a:pPr algn="just">
              <a:lnSpc>
                <a:spcPct val="80000"/>
              </a:lnSpc>
            </a:pPr>
            <a:endParaRPr lang="bs-Latn-BA" altLang="en-US" sz="700" baseline="0" dirty="0" smtClean="0"/>
          </a:p>
          <a:p>
            <a:pPr algn="just">
              <a:lnSpc>
                <a:spcPct val="80000"/>
              </a:lnSpc>
            </a:pPr>
            <a:r>
              <a:rPr lang="bs-Latn-BA" altLang="en-US" sz="700" baseline="0" dirty="0" smtClean="0"/>
              <a:t>Kako </a:t>
            </a:r>
            <a:r>
              <a:rPr lang="bs-Latn-BA" altLang="en-US" sz="700" baseline="0" dirty="0" smtClean="0"/>
              <a:t>se krećemo internetom </a:t>
            </a:r>
            <a:r>
              <a:rPr lang="bs-Latn-BA" altLang="en-US" sz="700" baseline="0" dirty="0" smtClean="0"/>
              <a:t>mi posećujemo stranice i skidamo podatke </a:t>
            </a:r>
            <a:r>
              <a:rPr lang="bs-Latn-BA" altLang="en-US" sz="700" baseline="0" dirty="0" smtClean="0"/>
              <a:t>a da </a:t>
            </a:r>
            <a:r>
              <a:rPr lang="bs-Latn-BA" altLang="en-US" sz="700" baseline="0" dirty="0" smtClean="0"/>
              <a:t>na odgovarajući način </a:t>
            </a:r>
            <a:r>
              <a:rPr lang="bs-Latn-BA" altLang="en-US" sz="700" baseline="0" dirty="0" smtClean="0"/>
              <a:t>ne razmišljamo </a:t>
            </a:r>
            <a:r>
              <a:rPr lang="bs-Latn-BA" altLang="en-US" sz="700" baseline="0" dirty="0" smtClean="0"/>
              <a:t>o prirodi materijala koji nalaze svoj put do našeg </a:t>
            </a:r>
            <a:r>
              <a:rPr lang="bs-Latn-BA" altLang="en-US" sz="700" baseline="0" dirty="0" smtClean="0"/>
              <a:t>računara, </a:t>
            </a:r>
            <a:r>
              <a:rPr lang="bs-Latn-BA" altLang="en-US" sz="700" baseline="0" dirty="0" smtClean="0"/>
              <a:t>i verujući nazivima stranica koje one daju same sebi, nazivima datoteka i rezultatima naših pretraga da bi doneli odluke. Time što kliknemo na umanjenu sliku da bi dobili sliku u punoj veličini ukazuje na svesnost o podacima koje želimo da dobijemo i na punu informisanost i saglasnost o tim podacima. Da li treba da kliknemo na umanjenu sliku motora da bi saznali da puna slika koju smo dobili predstavlja sliku aviona i tad ne možemo reći da smo dali svoju saglasnost na dobijanje tog podatka. </a:t>
            </a:r>
          </a:p>
          <a:p>
            <a:pPr algn="just">
              <a:lnSpc>
                <a:spcPct val="80000"/>
              </a:lnSpc>
            </a:pPr>
            <a:endParaRPr lang="bs-Latn-BA" altLang="en-US" sz="700" baseline="0" dirty="0" smtClean="0"/>
          </a:p>
          <a:p>
            <a:pPr algn="just">
              <a:lnSpc>
                <a:spcPct val="80000"/>
              </a:lnSpc>
            </a:pPr>
            <a:r>
              <a:rPr lang="bs-Latn-BA" altLang="en-US" sz="700" baseline="0" dirty="0" smtClean="0"/>
              <a:t>Izbor da </a:t>
            </a:r>
            <a:r>
              <a:rPr lang="bs-Latn-BA" altLang="en-US" sz="700" baseline="0" dirty="0" smtClean="0"/>
              <a:t>otvorimo link prema internet stranici će rezultirati time da skinemo mnogo podataka. Ako je stranica legitimna onda će se masa podataka verovatno odnositi na sadržaj internet </a:t>
            </a:r>
            <a:r>
              <a:rPr lang="bs-Latn-BA" altLang="en-US" sz="700" baseline="0" dirty="0" smtClean="0"/>
              <a:t>stranice, </a:t>
            </a:r>
            <a:r>
              <a:rPr lang="bs-Latn-BA" altLang="en-US" sz="700" baseline="0" dirty="0" smtClean="0"/>
              <a:t>iako će izvestan deo biti reklame koje su postavile treće strane. Opet, mi smo napraviili informisan izbor i dali smo implicitnu saglasnost da primimo reklame znajući da je to uobičajena praksa na internetu. </a:t>
            </a:r>
            <a:r>
              <a:rPr lang="bs-Latn-BA" altLang="en-US" sz="700" baseline="0" dirty="0" smtClean="0"/>
              <a:t>Uobičajena </a:t>
            </a:r>
            <a:r>
              <a:rPr lang="bs-Latn-BA" altLang="en-US" sz="700" baseline="0" dirty="0" smtClean="0"/>
              <a:t>praksa u internet industriji je i da se skidaju podaci u internet pretraživaču pod nazivom „kolačići“. </a:t>
            </a:r>
          </a:p>
          <a:p>
            <a:pPr algn="just">
              <a:lnSpc>
                <a:spcPct val="80000"/>
              </a:lnSpc>
            </a:pPr>
            <a:endParaRPr lang="bs-Latn-BA" altLang="en-US" sz="700" baseline="0" dirty="0" smtClean="0"/>
          </a:p>
          <a:p>
            <a:pPr algn="just">
              <a:lnSpc>
                <a:spcPct val="80000"/>
              </a:lnSpc>
            </a:pPr>
            <a:r>
              <a:rPr lang="bs-Latn-BA" altLang="en-US" sz="700" baseline="0" dirty="0" smtClean="0"/>
              <a:t>Kolačići obavljaju razne funkcije uključujući i registrovanje istorije pretraživanja korisnika. Korisniku će biti ponuđena opcija da onemogući funkciju kolačića na pretraživaču, je li takva opcija dovoljna da se implicira naknadno da je korisnik dao svoju saglasnost na skidanje ovakvih podataka?</a:t>
            </a:r>
          </a:p>
          <a:p>
            <a:pPr algn="just">
              <a:lnSpc>
                <a:spcPct val="80000"/>
              </a:lnSpc>
            </a:pPr>
            <a:r>
              <a:rPr lang="en-GB" altLang="en-US" sz="700" dirty="0" smtClean="0"/>
              <a:t> </a:t>
            </a:r>
          </a:p>
        </p:txBody>
      </p:sp>
    </p:spTree>
  </p:cSld>
  <p:clrMapOvr>
    <a:masterClrMapping/>
  </p:clrMapOvr>
</p:notes>
</file>

<file path=ppt/notesSlides/notesSlide1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1602" name="Rectangle 2"/>
          <p:cNvSpPr>
            <a:spLocks noGrp="1" noRot="1" noChangeAspect="1" noTextEdit="1"/>
          </p:cNvSpPr>
          <p:nvPr>
            <p:ph type="sldImg"/>
          </p:nvPr>
        </p:nvSpPr>
        <p:spPr bwMode="auto">
          <a:noFill/>
          <a:ln>
            <a:solidFill>
              <a:srgbClr val="000000"/>
            </a:solidFill>
            <a:miter lim="800000"/>
            <a:headEnd/>
            <a:tailEnd/>
          </a:ln>
        </p:spPr>
      </p:sp>
      <p:sp>
        <p:nvSpPr>
          <p:cNvPr id="281603" name="Rectangle 3"/>
          <p:cNvSpPr>
            <a:spLocks noGrp="1"/>
          </p:cNvSpPr>
          <p:nvPr>
            <p:ph type="body" idx="1"/>
          </p:nvPr>
        </p:nvSpPr>
        <p:spPr bwMode="auto">
          <a:xfrm>
            <a:off x="914400" y="4343400"/>
            <a:ext cx="5029200" cy="4114800"/>
          </a:xfrm>
          <a:noFill/>
        </p:spPr>
        <p:txBody>
          <a:bodyPr/>
          <a:lstStyle/>
          <a:p>
            <a:pPr algn="just">
              <a:lnSpc>
                <a:spcPct val="80000"/>
              </a:lnSpc>
            </a:pPr>
            <a:r>
              <a:rPr lang="en-GB" altLang="en-US" sz="900" dirty="0" smtClean="0"/>
              <a:t> </a:t>
            </a:r>
          </a:p>
          <a:p>
            <a:pPr algn="just">
              <a:lnSpc>
                <a:spcPct val="80000"/>
              </a:lnSpc>
            </a:pPr>
            <a:r>
              <a:rPr lang="bs-Latn-BA" altLang="en-US" sz="900" i="1" dirty="0" smtClean="0"/>
              <a:t>Da li</a:t>
            </a:r>
            <a:r>
              <a:rPr lang="bs-Latn-BA" altLang="en-US" sz="900" i="1" baseline="0" dirty="0" smtClean="0"/>
              <a:t> je ovo prestup ometanja sistema</a:t>
            </a:r>
            <a:r>
              <a:rPr lang="en-GB" altLang="en-US" sz="900" i="1" dirty="0" smtClean="0"/>
              <a:t>? </a:t>
            </a:r>
            <a:endParaRPr lang="en-GB" altLang="en-US" sz="900" dirty="0" smtClean="0"/>
          </a:p>
          <a:p>
            <a:pPr algn="just">
              <a:lnSpc>
                <a:spcPct val="80000"/>
              </a:lnSpc>
            </a:pPr>
            <a:r>
              <a:rPr lang="en-GB" altLang="en-US" sz="900" b="1" dirty="0" smtClean="0"/>
              <a:t> </a:t>
            </a:r>
            <a:endParaRPr lang="en-GB" altLang="en-US" sz="900" dirty="0" smtClean="0"/>
          </a:p>
          <a:p>
            <a:pPr algn="just">
              <a:lnSpc>
                <a:spcPct val="80000"/>
              </a:lnSpc>
            </a:pPr>
            <a:r>
              <a:rPr lang="bs-Latn-BA" altLang="en-US" sz="900" b="1" dirty="0" smtClean="0"/>
              <a:t>Pitanja</a:t>
            </a:r>
            <a:r>
              <a:rPr lang="bs-Latn-BA" altLang="en-US" sz="900" b="1" baseline="0" dirty="0" smtClean="0"/>
              <a:t> </a:t>
            </a:r>
            <a:endParaRPr lang="en-GB" altLang="en-US" sz="900" dirty="0" smtClean="0"/>
          </a:p>
          <a:p>
            <a:pPr algn="just">
              <a:lnSpc>
                <a:spcPct val="80000"/>
              </a:lnSpc>
            </a:pPr>
            <a:r>
              <a:rPr lang="en-GB" altLang="en-US" sz="900" i="1" dirty="0" smtClean="0"/>
              <a:t> </a:t>
            </a:r>
            <a:endParaRPr lang="en-GB" altLang="en-US" sz="900" dirty="0" smtClean="0"/>
          </a:p>
          <a:p>
            <a:pPr algn="just">
              <a:lnSpc>
                <a:spcPct val="80000"/>
              </a:lnSpc>
            </a:pPr>
            <a:r>
              <a:rPr lang="bs-Latn-BA" altLang="en-US" sz="900" i="1" dirty="0" smtClean="0"/>
              <a:t>Slanje e-maila</a:t>
            </a:r>
            <a:r>
              <a:rPr lang="bs-Latn-BA" altLang="en-US" sz="900" i="1" baseline="0" dirty="0" smtClean="0"/>
              <a:t> uključuje pristupanje ili traženje pristupa računarskom sistemu, e-mail serveru. </a:t>
            </a:r>
            <a:r>
              <a:rPr lang="bs-Latn-BA" altLang="en-US" sz="900" i="0" baseline="0" dirty="0" smtClean="0"/>
              <a:t>U kojem obimu vlasnik takvog servera autorizuje takav pristup?</a:t>
            </a:r>
          </a:p>
          <a:p>
            <a:pPr algn="just">
              <a:lnSpc>
                <a:spcPct val="80000"/>
              </a:lnSpc>
            </a:pPr>
            <a:endParaRPr lang="bs-Latn-BA" altLang="en-US" sz="900" i="0" baseline="0" dirty="0" smtClean="0"/>
          </a:p>
          <a:p>
            <a:pPr algn="just">
              <a:lnSpc>
                <a:spcPct val="80000"/>
              </a:lnSpc>
            </a:pPr>
            <a:r>
              <a:rPr lang="bs-Latn-BA" altLang="en-US" sz="900" i="0" baseline="0" dirty="0" smtClean="0"/>
              <a:t>Ukoliko imate e-mail adresu ne znači li to da pozivate druge da vam šalju e-mail poruke? </a:t>
            </a:r>
          </a:p>
          <a:p>
            <a:pPr algn="just">
              <a:lnSpc>
                <a:spcPct val="80000"/>
              </a:lnSpc>
            </a:pPr>
            <a:endParaRPr lang="bs-Latn-BA" altLang="en-US" sz="900" i="1" dirty="0" smtClean="0"/>
          </a:p>
          <a:p>
            <a:pPr algn="just">
              <a:lnSpc>
                <a:spcPct val="80000"/>
              </a:lnSpc>
            </a:pPr>
            <a:endParaRPr lang="en-GB" altLang="en-US" sz="900" dirty="0" smtClean="0"/>
          </a:p>
          <a:p>
            <a:pPr algn="just">
              <a:lnSpc>
                <a:spcPct val="80000"/>
              </a:lnSpc>
            </a:pPr>
            <a:r>
              <a:rPr lang="bs-Latn-BA" altLang="en-US" sz="900" b="1" dirty="0" smtClean="0"/>
              <a:t>Tačke</a:t>
            </a:r>
            <a:r>
              <a:rPr lang="bs-Latn-BA" altLang="en-US" sz="900" b="1" baseline="0" dirty="0" smtClean="0"/>
              <a:t> za diskusiju </a:t>
            </a:r>
            <a:r>
              <a:rPr lang="en-GB" altLang="en-US" sz="900" b="1" dirty="0" smtClean="0"/>
              <a:t> </a:t>
            </a:r>
            <a:endParaRPr lang="en-GB" altLang="en-US" sz="900" dirty="0" smtClean="0"/>
          </a:p>
          <a:p>
            <a:pPr algn="just">
              <a:lnSpc>
                <a:spcPct val="80000"/>
              </a:lnSpc>
            </a:pPr>
            <a:r>
              <a:rPr lang="en-GB" altLang="en-US" sz="900" dirty="0" smtClean="0"/>
              <a:t> </a:t>
            </a:r>
          </a:p>
          <a:p>
            <a:pPr algn="just">
              <a:lnSpc>
                <a:spcPct val="80000"/>
              </a:lnSpc>
            </a:pPr>
            <a:r>
              <a:rPr lang="bs-Latn-BA" altLang="en-US" sz="900" dirty="0" smtClean="0"/>
              <a:t>Ovde je u</a:t>
            </a:r>
            <a:r>
              <a:rPr lang="bs-Latn-BA" altLang="en-US" sz="900" baseline="0" dirty="0" smtClean="0"/>
              <a:t> pitanju stvar prava. Bobby je pristupio sistemu i prouzrokovao da sistem padne time što je unosio podatke. Uspostavljajući e-mail adresu koja ja pristupačna javnosti vlasnik adrese implicitno daje svoju saglasnost na primanje poruka. Bobby može tvrditi da je policija dala svoju saglasnot na prijem svake pojedinačne e-mail poruke i da nije njegova krivica što njihov sistem nema dovoljnih kapaciteta da obradi toliko mnogo poruka. Ali, da li su oni zaista dali saglasnost? Vlasnik kuće daje svoju implicitnu saglasnot poštaru da donese pisma u njegovo poštansko sanduče koja su adresirana na vlasnika. Tu takođe postoji i implicitna saglasnot da se prima „junk“ pošta kao što su leci za pizzu. Vlasnik kuće međutim ne daje saglasnost da primi toliko letaka da ne može da otvori ulazna vrata. </a:t>
            </a:r>
            <a:endParaRPr lang="bs-Latn-BA" altLang="en-US" sz="900" dirty="0" smtClean="0"/>
          </a:p>
          <a:p>
            <a:pPr algn="just">
              <a:lnSpc>
                <a:spcPct val="80000"/>
              </a:lnSpc>
            </a:pPr>
            <a:endParaRPr lang="bs-Latn-BA" altLang="en-US" sz="900" dirty="0" smtClean="0"/>
          </a:p>
          <a:p>
            <a:pPr algn="just">
              <a:lnSpc>
                <a:spcPct val="80000"/>
              </a:lnSpc>
            </a:pPr>
            <a:r>
              <a:rPr lang="bs-Latn-BA" altLang="en-US" sz="900" dirty="0" smtClean="0"/>
              <a:t>Ne može li se isto tako</a:t>
            </a:r>
            <a:r>
              <a:rPr lang="bs-Latn-BA" altLang="en-US" sz="900" baseline="0" dirty="0" smtClean="0"/>
              <a:t> reći da </a:t>
            </a:r>
            <a:r>
              <a:rPr lang="bs-Latn-BA" altLang="en-US" sz="900" baseline="0" dirty="0" smtClean="0"/>
              <a:t>je menjanjem </a:t>
            </a:r>
            <a:r>
              <a:rPr lang="bs-Latn-BA" altLang="en-US" sz="900" baseline="0" dirty="0" smtClean="0"/>
              <a:t>detalja </a:t>
            </a:r>
            <a:r>
              <a:rPr lang="bs-Latn-BA" altLang="en-US" sz="900" baseline="0" dirty="0" smtClean="0"/>
              <a:t>pošiljalac </a:t>
            </a:r>
            <a:r>
              <a:rPr lang="bs-Latn-BA" altLang="en-US" sz="900" baseline="0" dirty="0" smtClean="0"/>
              <a:t>ostvario pristup e-mail serveru putem prevare? Saglasnost nije data na prijem takvih „karikiranih“ e-mailova. </a:t>
            </a:r>
            <a:endParaRPr lang="bs-Latn-BA" altLang="en-US" sz="900" dirty="0" smtClean="0"/>
          </a:p>
          <a:p>
            <a:pPr algn="just">
              <a:lnSpc>
                <a:spcPct val="80000"/>
              </a:lnSpc>
            </a:pPr>
            <a:endParaRPr lang="bs-Latn-BA" altLang="en-US" sz="900" dirty="0" smtClean="0"/>
          </a:p>
          <a:p>
            <a:pPr algn="just">
              <a:lnSpc>
                <a:spcPct val="80000"/>
              </a:lnSpc>
            </a:pPr>
            <a:r>
              <a:rPr lang="bs-Latn-BA" altLang="en-US" sz="900" dirty="0" smtClean="0"/>
              <a:t>Iako</a:t>
            </a:r>
            <a:r>
              <a:rPr lang="bs-Latn-BA" altLang="en-US" sz="900" baseline="0" dirty="0" smtClean="0"/>
              <a:t> se ovaj scenario odnosi na e-mailove, </a:t>
            </a:r>
            <a:r>
              <a:rPr lang="bs-Latn-BA" altLang="en-US" sz="900" baseline="0" dirty="0" smtClean="0"/>
              <a:t>načelo je dobro </a:t>
            </a:r>
            <a:r>
              <a:rPr lang="bs-Latn-BA" altLang="en-US" sz="900" baseline="0" dirty="0" smtClean="0"/>
              <a:t>za one koji pokušavaju da obore </a:t>
            </a:r>
            <a:r>
              <a:rPr lang="bs-Latn-BA" altLang="en-US" sz="900" i="1" baseline="0" dirty="0" smtClean="0"/>
              <a:t>web</a:t>
            </a:r>
            <a:r>
              <a:rPr lang="bs-Latn-BA" altLang="en-US" sz="900" baseline="0" dirty="0" smtClean="0"/>
              <a:t> stranice putem napada </a:t>
            </a:r>
            <a:r>
              <a:rPr lang="bs-Latn-BA" altLang="en-US" sz="900" baseline="0" dirty="0" smtClean="0"/>
              <a:t>odbijanja </a:t>
            </a:r>
            <a:r>
              <a:rPr lang="bs-Latn-BA" altLang="en-US" sz="900" baseline="0" dirty="0" smtClean="0"/>
              <a:t>usluge gde stranica nije u stanju da obradi količinu saobraćaja koji je usmeren ka njoj. Povezivanje sa </a:t>
            </a:r>
            <a:r>
              <a:rPr lang="bs-Latn-BA" altLang="en-US" sz="900" i="1" baseline="0" dirty="0" smtClean="0"/>
              <a:t>web</a:t>
            </a:r>
            <a:r>
              <a:rPr lang="bs-Latn-BA" altLang="en-US" sz="900" baseline="0" dirty="0" smtClean="0"/>
              <a:t> stranicom podrazumeva razmenu podataka između korisnikovog računara i </a:t>
            </a:r>
            <a:r>
              <a:rPr lang="bs-Latn-BA" altLang="en-US" sz="900" i="1" baseline="0" dirty="0" smtClean="0"/>
              <a:t>web</a:t>
            </a:r>
            <a:r>
              <a:rPr lang="bs-Latn-BA" altLang="en-US" sz="900" baseline="0" dirty="0" smtClean="0"/>
              <a:t> stranice. Slična pitanja u vezi sa impliciranom saglasnošću su diskutovana u vezi sa e-mail porukama. </a:t>
            </a:r>
            <a:endParaRPr lang="en-GB" altLang="en-US" sz="900" dirty="0" smtClean="0"/>
          </a:p>
        </p:txBody>
      </p:sp>
    </p:spTree>
  </p:cSld>
  <p:clrMapOvr>
    <a:masterClrMapping/>
  </p:clrMapOvr>
</p:notes>
</file>

<file path=ppt/notesSlides/notesSlide1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2626" name="Rectangle 2"/>
          <p:cNvSpPr>
            <a:spLocks noGrp="1" noRot="1" noChangeAspect="1" noTextEdit="1"/>
          </p:cNvSpPr>
          <p:nvPr>
            <p:ph type="sldImg"/>
          </p:nvPr>
        </p:nvSpPr>
        <p:spPr bwMode="auto">
          <a:noFill/>
          <a:ln>
            <a:solidFill>
              <a:srgbClr val="000000"/>
            </a:solidFill>
            <a:miter lim="800000"/>
            <a:headEnd/>
            <a:tailEnd/>
          </a:ln>
        </p:spPr>
      </p:sp>
      <p:sp>
        <p:nvSpPr>
          <p:cNvPr id="282627" name="Rectangle 3"/>
          <p:cNvSpPr>
            <a:spLocks noGrp="1"/>
          </p:cNvSpPr>
          <p:nvPr>
            <p:ph type="body" idx="1"/>
          </p:nvPr>
        </p:nvSpPr>
        <p:spPr bwMode="auto">
          <a:xfrm>
            <a:off x="914400" y="4343400"/>
            <a:ext cx="5029200" cy="4114800"/>
          </a:xfrm>
          <a:noFill/>
        </p:spPr>
        <p:txBody>
          <a:bodyPr/>
          <a:lstStyle/>
          <a:p>
            <a:pPr>
              <a:lnSpc>
                <a:spcPct val="80000"/>
              </a:lnSpc>
            </a:pPr>
            <a:r>
              <a:rPr lang="hr-HR" altLang="en-US" sz="700" i="1" dirty="0" smtClean="0"/>
              <a:t>Da li je Bobby prekršio</a:t>
            </a:r>
            <a:r>
              <a:rPr lang="hr-HR" altLang="en-US" sz="700" i="1" baseline="0" dirty="0" smtClean="0"/>
              <a:t> član </a:t>
            </a:r>
            <a:r>
              <a:rPr lang="hr-HR" altLang="en-US" sz="700" i="1" dirty="0" smtClean="0"/>
              <a:t>5?</a:t>
            </a:r>
            <a:endParaRPr lang="hr-HR" altLang="en-US" sz="700" dirty="0" smtClean="0"/>
          </a:p>
          <a:p>
            <a:pPr>
              <a:lnSpc>
                <a:spcPct val="80000"/>
              </a:lnSpc>
            </a:pPr>
            <a:endParaRPr lang="hr-HR" altLang="en-US" sz="700" b="1" dirty="0" smtClean="0"/>
          </a:p>
          <a:p>
            <a:pPr>
              <a:lnSpc>
                <a:spcPct val="80000"/>
              </a:lnSpc>
            </a:pPr>
            <a:r>
              <a:rPr lang="bs-Latn-BA" altLang="en-US" sz="700" b="1" dirty="0" smtClean="0"/>
              <a:t>Pitanje</a:t>
            </a:r>
            <a:endParaRPr lang="en-GB" altLang="en-US" sz="700" dirty="0" smtClean="0"/>
          </a:p>
          <a:p>
            <a:pPr>
              <a:lnSpc>
                <a:spcPct val="80000"/>
              </a:lnSpc>
            </a:pPr>
            <a:r>
              <a:rPr lang="en-GB" altLang="en-US" sz="700" dirty="0" smtClean="0"/>
              <a:t> </a:t>
            </a:r>
          </a:p>
          <a:p>
            <a:pPr>
              <a:lnSpc>
                <a:spcPct val="80000"/>
              </a:lnSpc>
            </a:pPr>
            <a:r>
              <a:rPr lang="bs-Latn-BA" altLang="en-US" sz="700" dirty="0" smtClean="0"/>
              <a:t>Da li je Bobby</a:t>
            </a:r>
            <a:r>
              <a:rPr lang="bs-Latn-BA" altLang="en-US" sz="700" baseline="0" dirty="0" smtClean="0"/>
              <a:t> doveo do prikrivanja podataka sadržanih u sistemu?</a:t>
            </a:r>
          </a:p>
          <a:p>
            <a:pPr>
              <a:lnSpc>
                <a:spcPct val="80000"/>
              </a:lnSpc>
            </a:pPr>
            <a:r>
              <a:rPr lang="bs-Latn-BA" altLang="en-US" sz="700" baseline="0" dirty="0" smtClean="0"/>
              <a:t>Da li je Bobby ugrozio funkcionisanje računarskog sistema?</a:t>
            </a:r>
          </a:p>
          <a:p>
            <a:pPr>
              <a:lnSpc>
                <a:spcPct val="80000"/>
              </a:lnSpc>
            </a:pPr>
            <a:r>
              <a:rPr lang="bs-Latn-BA" altLang="en-US" sz="700" baseline="0" dirty="0" smtClean="0"/>
              <a:t>Da li je takvo prikrivanje podataka ili ugrožavanje funkcionisanja sistema učinjeno bespravno? </a:t>
            </a:r>
          </a:p>
          <a:p>
            <a:pPr>
              <a:lnSpc>
                <a:spcPct val="80000"/>
              </a:lnSpc>
            </a:pPr>
            <a:endParaRPr lang="bs-Latn-BA" altLang="en-US" sz="700" baseline="0" dirty="0" smtClean="0"/>
          </a:p>
          <a:p>
            <a:pPr>
              <a:lnSpc>
                <a:spcPct val="80000"/>
              </a:lnSpc>
            </a:pPr>
            <a:endParaRPr lang="bs-Latn-BA" altLang="en-US" sz="700" dirty="0" smtClean="0"/>
          </a:p>
          <a:p>
            <a:pPr>
              <a:lnSpc>
                <a:spcPct val="80000"/>
              </a:lnSpc>
            </a:pPr>
            <a:r>
              <a:rPr lang="bs-Latn-BA" altLang="en-US" sz="700" b="1" dirty="0" smtClean="0"/>
              <a:t>Tačke</a:t>
            </a:r>
            <a:r>
              <a:rPr lang="bs-Latn-BA" altLang="en-US" sz="700" b="1" baseline="0" dirty="0" smtClean="0"/>
              <a:t> za diskusiju </a:t>
            </a:r>
            <a:r>
              <a:rPr lang="en-GB" altLang="en-US" sz="700" b="1" dirty="0" smtClean="0"/>
              <a:t>    </a:t>
            </a:r>
            <a:endParaRPr lang="en-GB" altLang="en-US" sz="700" dirty="0" smtClean="0"/>
          </a:p>
          <a:p>
            <a:pPr>
              <a:lnSpc>
                <a:spcPct val="80000"/>
              </a:lnSpc>
            </a:pPr>
            <a:r>
              <a:rPr lang="en-GB" altLang="en-US" sz="700" dirty="0" smtClean="0"/>
              <a:t> </a:t>
            </a:r>
          </a:p>
          <a:p>
            <a:pPr>
              <a:lnSpc>
                <a:spcPct val="80000"/>
              </a:lnSpc>
            </a:pPr>
            <a:r>
              <a:rPr lang="bs-Latn-BA" altLang="en-US" sz="700" dirty="0" smtClean="0"/>
              <a:t>Odgovor administratora sistema</a:t>
            </a:r>
            <a:r>
              <a:rPr lang="bs-Latn-BA" altLang="en-US" sz="700" baseline="0" dirty="0" smtClean="0"/>
              <a:t> na </a:t>
            </a:r>
            <a:r>
              <a:rPr lang="bs-Latn-BA" altLang="en-US" sz="700" baseline="0" dirty="0" smtClean="0"/>
              <a:t>Bobbyjev </a:t>
            </a:r>
            <a:r>
              <a:rPr lang="bs-Latn-BA" altLang="en-US" sz="700" baseline="0" dirty="0" smtClean="0"/>
              <a:t>mail znači da je usluga odbijena korisniku sistema. Pristup podacima sadržanim u sistemu je prema tome bio potisnut, iako je ograničenje pristupa verovatno samo privremeno. Ovo delo ne podrazumeva da podaci budu trajno nedostupni. </a:t>
            </a:r>
          </a:p>
          <a:p>
            <a:pPr>
              <a:lnSpc>
                <a:spcPct val="80000"/>
              </a:lnSpc>
            </a:pPr>
            <a:endParaRPr lang="bs-Latn-BA" altLang="en-US" sz="700" baseline="0" dirty="0" smtClean="0"/>
          </a:p>
          <a:p>
            <a:pPr>
              <a:lnSpc>
                <a:spcPct val="80000"/>
              </a:lnSpc>
            </a:pPr>
            <a:r>
              <a:rPr lang="bs-Latn-BA" altLang="en-US" sz="700" baseline="0" dirty="0" smtClean="0"/>
              <a:t>Već smo razmotrili opseg unutar koga vlasnik e-mail adrese daje saglasnost na prijem podataka od drugih. </a:t>
            </a:r>
          </a:p>
          <a:p>
            <a:pPr>
              <a:lnSpc>
                <a:spcPct val="80000"/>
              </a:lnSpc>
            </a:pPr>
            <a:endParaRPr lang="bs-Latn-BA" altLang="en-US" sz="700" baseline="0" dirty="0" smtClean="0"/>
          </a:p>
          <a:p>
            <a:pPr>
              <a:lnSpc>
                <a:spcPct val="80000"/>
              </a:lnSpc>
            </a:pPr>
            <a:r>
              <a:rPr lang="bs-Latn-BA" altLang="en-US" sz="700" baseline="0" dirty="0" smtClean="0"/>
              <a:t>Član 5 se odnosi na računarske sisteme, </a:t>
            </a:r>
            <a:r>
              <a:rPr lang="bs-Latn-BA" altLang="en-US" sz="700" baseline="0" dirty="0" smtClean="0"/>
              <a:t>tj. </a:t>
            </a:r>
            <a:r>
              <a:rPr lang="bs-Latn-BA" altLang="en-US" sz="700" baseline="0" dirty="0" smtClean="0"/>
              <a:t>jedan ili više računara povezanih zajedno. Da li je jedan računar povezan na internet deo sistema?</a:t>
            </a:r>
            <a:endParaRPr lang="bs-Latn-BA" altLang="en-US" sz="700" dirty="0" smtClean="0"/>
          </a:p>
          <a:p>
            <a:pPr>
              <a:lnSpc>
                <a:spcPct val="80000"/>
              </a:lnSpc>
            </a:pPr>
            <a:endParaRPr lang="bs-Latn-BA" altLang="en-US" sz="700" dirty="0" smtClean="0"/>
          </a:p>
          <a:p>
            <a:pPr>
              <a:lnSpc>
                <a:spcPct val="80000"/>
              </a:lnSpc>
            </a:pPr>
            <a:r>
              <a:rPr lang="bs-Latn-BA" altLang="en-US" sz="700" dirty="0" smtClean="0"/>
              <a:t>Računar na radnom mestu Bobijeve</a:t>
            </a:r>
            <a:r>
              <a:rPr lang="bs-Latn-BA" altLang="en-US" sz="700" baseline="0" dirty="0" smtClean="0"/>
              <a:t> supruge je vrlo verovatno deo sistema, ona je verovatno deo LAN (Lokalne </a:t>
            </a:r>
            <a:r>
              <a:rPr lang="bs-Latn-BA" altLang="en-US" sz="700" baseline="0" dirty="0" smtClean="0"/>
              <a:t>mreže) </a:t>
            </a:r>
            <a:r>
              <a:rPr lang="bs-Latn-BA" altLang="en-US" sz="700" baseline="0" dirty="0" smtClean="0"/>
              <a:t>ili WAN (široke mreže) ili interneta. Da li je Bobby ugrozio rad sistema?</a:t>
            </a:r>
          </a:p>
          <a:p>
            <a:pPr>
              <a:lnSpc>
                <a:spcPct val="80000"/>
              </a:lnSpc>
            </a:pPr>
            <a:endParaRPr lang="bs-Latn-BA" altLang="en-US" sz="700" baseline="0" dirty="0" smtClean="0"/>
          </a:p>
          <a:p>
            <a:pPr>
              <a:lnSpc>
                <a:spcPct val="80000"/>
              </a:lnSpc>
            </a:pPr>
            <a:r>
              <a:rPr lang="bs-Latn-BA" altLang="en-US" sz="700" dirty="0" smtClean="0"/>
              <a:t>Bobby može tvrditi</a:t>
            </a:r>
            <a:r>
              <a:rPr lang="bs-Latn-BA" altLang="en-US" sz="700" baseline="0" dirty="0" smtClean="0"/>
              <a:t> da on nije odgovoran za odbijanje usluge i da nije imao nameru da dođe do takvog slučaja, u stvari sasvim suprotno, on je hteo da sistem nastavi da radi tako da bi saznao šta smera njegova supruga. Često napad odbijanja usluge nije dovoljan da sruši </a:t>
            </a:r>
            <a:r>
              <a:rPr lang="bs-Latn-BA" altLang="en-US" sz="700" i="1" baseline="0" dirty="0" smtClean="0"/>
              <a:t>web</a:t>
            </a:r>
            <a:r>
              <a:rPr lang="bs-Latn-BA" altLang="en-US" sz="700" baseline="0" dirty="0" smtClean="0"/>
              <a:t> stranicu, međutim provajderi usluga će ugasiti stranicu da mi </a:t>
            </a:r>
            <a:r>
              <a:rPr lang="bs-Latn-BA" altLang="en-US" sz="700" baseline="0" dirty="0" smtClean="0"/>
              <a:t>mininimalizovali efekat </a:t>
            </a:r>
            <a:r>
              <a:rPr lang="bs-Latn-BA" altLang="en-US" sz="700" baseline="0" dirty="0" smtClean="0"/>
              <a:t>napada na sisteme i što je više moguće umanjili neugodnosti drugim korisnicima. </a:t>
            </a:r>
          </a:p>
          <a:p>
            <a:pPr>
              <a:lnSpc>
                <a:spcPct val="80000"/>
              </a:lnSpc>
            </a:pPr>
            <a:endParaRPr lang="bs-Latn-BA" altLang="en-US" sz="700" dirty="0" smtClean="0"/>
          </a:p>
          <a:p>
            <a:pPr>
              <a:lnSpc>
                <a:spcPct val="80000"/>
              </a:lnSpc>
            </a:pPr>
            <a:r>
              <a:rPr lang="bs-Latn-BA" altLang="en-US" sz="700" dirty="0" smtClean="0"/>
              <a:t>U ovom scenariju čini</a:t>
            </a:r>
            <a:r>
              <a:rPr lang="bs-Latn-BA" altLang="en-US" sz="700" baseline="0" dirty="0" smtClean="0"/>
              <a:t> se da Bobby nije imao namere da počini prekršaj člana 5 iako to naravno ne znači da je izbegao krivičnu odgovornost. </a:t>
            </a:r>
          </a:p>
          <a:p>
            <a:pPr>
              <a:lnSpc>
                <a:spcPct val="80000"/>
              </a:lnSpc>
            </a:pPr>
            <a:r>
              <a:rPr lang="bs-Latn-BA" altLang="en-US" sz="700" dirty="0" smtClean="0"/>
              <a:t>Ovo</a:t>
            </a:r>
            <a:r>
              <a:rPr lang="bs-Latn-BA" altLang="en-US" sz="700" baseline="0" dirty="0" smtClean="0"/>
              <a:t> je primer trojanskog virusa koji je čest način na koji </a:t>
            </a:r>
            <a:r>
              <a:rPr lang="bs-Latn-BA" altLang="en-US" sz="700" baseline="0" dirty="0" smtClean="0"/>
              <a:t>internet </a:t>
            </a:r>
            <a:r>
              <a:rPr lang="bs-Latn-BA" altLang="en-US" sz="700" baseline="0" dirty="0" smtClean="0"/>
              <a:t>kriminalci ostvaruju pristup računarima drugih. </a:t>
            </a:r>
            <a:r>
              <a:rPr lang="en-GB" altLang="en-US" sz="700" dirty="0" smtClean="0"/>
              <a:t> </a:t>
            </a: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42" name="Rectangle 2"/>
          <p:cNvSpPr>
            <a:spLocks noGrp="1" noRot="1" noChangeAspect="1" noTextEdit="1"/>
          </p:cNvSpPr>
          <p:nvPr>
            <p:ph type="sldImg"/>
          </p:nvPr>
        </p:nvSpPr>
        <p:spPr bwMode="auto">
          <a:noFill/>
          <a:ln>
            <a:solidFill>
              <a:srgbClr val="000000"/>
            </a:solidFill>
            <a:miter lim="800000"/>
            <a:headEnd/>
            <a:tailEnd/>
          </a:ln>
        </p:spPr>
      </p:sp>
      <p:sp>
        <p:nvSpPr>
          <p:cNvPr id="163843" name="Rectangle 3"/>
          <p:cNvSpPr>
            <a:spLocks noGrp="1"/>
          </p:cNvSpPr>
          <p:nvPr>
            <p:ph type="body" idx="1"/>
          </p:nvPr>
        </p:nvSpPr>
        <p:spPr bwMode="auto">
          <a:xfrm>
            <a:off x="914400" y="4343400"/>
            <a:ext cx="5029200" cy="4114800"/>
          </a:xfrm>
          <a:noFill/>
        </p:spPr>
        <p:txBody>
          <a:bodyPr/>
          <a:lstStyle/>
          <a:p>
            <a:pPr eaLnBrk="1" hangingPunct="1"/>
            <a:r>
              <a:rPr lang="bs-Latn-BA" altLang="en-US" dirty="0" smtClean="0"/>
              <a:t>Član 2 proširuje</a:t>
            </a:r>
            <a:r>
              <a:rPr lang="bs-Latn-BA" altLang="en-US" baseline="0" dirty="0" smtClean="0"/>
              <a:t> deo u vezi sa pristupom celom sistemu ili delu računarskog sistema. Ovaj slajd objašnjava kroz primere značenje „dela računarskog sistema.“</a:t>
            </a:r>
            <a:endParaRPr lang="bs-Latn-BA" altLang="en-US" dirty="0" smtClean="0"/>
          </a:p>
        </p:txBody>
      </p:sp>
    </p:spTree>
  </p:cSld>
  <p:clrMapOvr>
    <a:masterClrMapping/>
  </p:clrMapOvr>
</p:notes>
</file>

<file path=ppt/notesSlides/notesSlide1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3650" name="Rectangle 2"/>
          <p:cNvSpPr>
            <a:spLocks noGrp="1" noRot="1" noChangeAspect="1" noTextEdit="1"/>
          </p:cNvSpPr>
          <p:nvPr>
            <p:ph type="sldImg"/>
          </p:nvPr>
        </p:nvSpPr>
        <p:spPr bwMode="auto">
          <a:noFill/>
          <a:ln>
            <a:solidFill>
              <a:srgbClr val="000000"/>
            </a:solidFill>
            <a:miter lim="800000"/>
            <a:headEnd/>
            <a:tailEnd/>
          </a:ln>
        </p:spPr>
      </p:sp>
      <p:sp>
        <p:nvSpPr>
          <p:cNvPr id="283651" name="Rectangle 3"/>
          <p:cNvSpPr>
            <a:spLocks noGrp="1"/>
          </p:cNvSpPr>
          <p:nvPr>
            <p:ph type="body" idx="1"/>
          </p:nvPr>
        </p:nvSpPr>
        <p:spPr bwMode="auto">
          <a:xfrm>
            <a:off x="914400" y="4343400"/>
            <a:ext cx="5029200" cy="4114800"/>
          </a:xfrm>
          <a:noFill/>
        </p:spPr>
        <p:txBody>
          <a:bodyPr/>
          <a:lstStyle/>
          <a:p>
            <a:pPr marL="3175" indent="-3175">
              <a:buFont typeface="Arial" charset="0"/>
              <a:buNone/>
            </a:pPr>
            <a:r>
              <a:rPr lang="bs-Latn-BA" altLang="en-US" sz="800" i="1" dirty="0" smtClean="0"/>
              <a:t>Da li je krivično delo ako se Supergun učini dostupnim za </a:t>
            </a:r>
            <a:r>
              <a:rPr lang="bs-Latn-BA" altLang="en-US" sz="800" i="1" dirty="0" smtClean="0"/>
              <a:t>skidanje sadržaja </a:t>
            </a:r>
            <a:r>
              <a:rPr lang="bs-Latn-BA" altLang="en-US" sz="800" i="1" dirty="0" smtClean="0"/>
              <a:t>sa interneta?</a:t>
            </a:r>
          </a:p>
          <a:p>
            <a:pPr marL="3175" indent="-3175">
              <a:buFont typeface="Arial" charset="0"/>
              <a:buNone/>
            </a:pPr>
            <a:r>
              <a:rPr lang="bs-Latn-BA" altLang="en-US" sz="800" i="1" dirty="0" smtClean="0"/>
              <a:t>Da li je </a:t>
            </a:r>
            <a:r>
              <a:rPr lang="bs-Latn-BA" altLang="en-US" sz="800" i="1" dirty="0" smtClean="0"/>
              <a:t>posedovanej  Superguna krivično delo?</a:t>
            </a:r>
            <a:r>
              <a:rPr lang="en-GB" altLang="en-US" sz="800" i="1" dirty="0" smtClean="0"/>
              <a:t> </a:t>
            </a:r>
            <a:endParaRPr lang="en-GB" altLang="en-US" sz="800" dirty="0" smtClean="0"/>
          </a:p>
          <a:p>
            <a:pPr algn="just">
              <a:lnSpc>
                <a:spcPct val="80000"/>
              </a:lnSpc>
            </a:pPr>
            <a:endParaRPr lang="bs-Latn-BA" altLang="en-US" sz="800" i="1" dirty="0" smtClean="0"/>
          </a:p>
          <a:p>
            <a:pPr algn="just">
              <a:lnSpc>
                <a:spcPct val="80000"/>
              </a:lnSpc>
            </a:pPr>
            <a:r>
              <a:rPr lang="en-GB" altLang="en-US" sz="800" b="1" dirty="0" smtClean="0"/>
              <a:t> </a:t>
            </a:r>
            <a:endParaRPr lang="en-GB" altLang="en-US" sz="800" dirty="0" smtClean="0"/>
          </a:p>
          <a:p>
            <a:pPr algn="just">
              <a:lnSpc>
                <a:spcPct val="80000"/>
              </a:lnSpc>
            </a:pPr>
            <a:r>
              <a:rPr lang="bs-Latn-BA" altLang="en-US" sz="800" b="1" dirty="0" smtClean="0"/>
              <a:t>Pitanja</a:t>
            </a:r>
            <a:r>
              <a:rPr lang="bs-Latn-BA" altLang="en-US" sz="800" b="1" baseline="0" dirty="0" smtClean="0"/>
              <a:t> </a:t>
            </a:r>
            <a:r>
              <a:rPr lang="en-GB" altLang="en-US" sz="800" b="1" dirty="0" smtClean="0"/>
              <a:t> </a:t>
            </a:r>
            <a:endParaRPr lang="en-GB" altLang="en-US" sz="800" dirty="0" smtClean="0"/>
          </a:p>
          <a:p>
            <a:pPr algn="just">
              <a:lnSpc>
                <a:spcPct val="80000"/>
              </a:lnSpc>
            </a:pPr>
            <a:r>
              <a:rPr lang="en-GB" altLang="en-US" sz="800" dirty="0" smtClean="0"/>
              <a:t> </a:t>
            </a:r>
          </a:p>
          <a:p>
            <a:pPr algn="just">
              <a:lnSpc>
                <a:spcPct val="80000"/>
              </a:lnSpc>
            </a:pPr>
            <a:r>
              <a:rPr lang="bs-Latn-BA" altLang="en-US" sz="800" dirty="0" smtClean="0"/>
              <a:t>Da li činjenica da </a:t>
            </a:r>
            <a:r>
              <a:rPr lang="bs-Latn-BA" altLang="en-US" sz="800" i="1" dirty="0" smtClean="0"/>
              <a:t>Supergun</a:t>
            </a:r>
            <a:r>
              <a:rPr lang="bs-Latn-BA" altLang="en-US" sz="800" baseline="0" dirty="0" smtClean="0"/>
              <a:t> može biti upotrebljen za legitimne svrhe znači da se ne može pokrenuti krivično gonjenje?</a:t>
            </a:r>
          </a:p>
          <a:p>
            <a:pPr algn="just">
              <a:lnSpc>
                <a:spcPct val="80000"/>
              </a:lnSpc>
            </a:pPr>
            <a:r>
              <a:rPr lang="bs-Latn-BA" altLang="en-US" sz="800" baseline="0" dirty="0" smtClean="0"/>
              <a:t>Da li činjenje </a:t>
            </a:r>
            <a:r>
              <a:rPr lang="bs-Latn-BA" altLang="en-US" sz="800" i="1" baseline="0" dirty="0" smtClean="0"/>
              <a:t>Superguna</a:t>
            </a:r>
            <a:r>
              <a:rPr lang="bs-Latn-BA" altLang="en-US" sz="800" baseline="0" dirty="0" smtClean="0"/>
              <a:t> </a:t>
            </a:r>
            <a:r>
              <a:rPr lang="bs-Latn-BA" altLang="en-US" sz="800" baseline="0" dirty="0" smtClean="0"/>
              <a:t>dostupnim za </a:t>
            </a:r>
            <a:r>
              <a:rPr lang="bs-Latn-BA" altLang="en-US" sz="800" baseline="0" dirty="0" smtClean="0"/>
              <a:t>skidanje sadržaja </a:t>
            </a:r>
            <a:r>
              <a:rPr lang="bs-Latn-BA" altLang="en-US" sz="800" baseline="0" dirty="0" smtClean="0"/>
              <a:t>predstavlja njegovu distribuciju?</a:t>
            </a:r>
          </a:p>
          <a:p>
            <a:pPr algn="just">
              <a:lnSpc>
                <a:spcPct val="80000"/>
              </a:lnSpc>
            </a:pPr>
            <a:endParaRPr lang="bs-Latn-BA" altLang="en-US" sz="800" baseline="0" dirty="0" smtClean="0"/>
          </a:p>
          <a:p>
            <a:pPr algn="just">
              <a:lnSpc>
                <a:spcPct val="80000"/>
              </a:lnSpc>
            </a:pPr>
            <a:r>
              <a:rPr lang="en-GB" altLang="en-US" sz="800" b="1" dirty="0" smtClean="0"/>
              <a:t> </a:t>
            </a:r>
            <a:endParaRPr lang="en-GB" altLang="en-US" sz="800" dirty="0" smtClean="0"/>
          </a:p>
          <a:p>
            <a:pPr algn="just">
              <a:lnSpc>
                <a:spcPct val="80000"/>
              </a:lnSpc>
            </a:pPr>
            <a:r>
              <a:rPr lang="bs-Latn-BA" altLang="en-US" sz="800" b="1" dirty="0" smtClean="0"/>
              <a:t>Tačke</a:t>
            </a:r>
            <a:r>
              <a:rPr lang="bs-Latn-BA" altLang="en-US" sz="800" b="1" baseline="0" dirty="0" smtClean="0"/>
              <a:t> za diskusiju</a:t>
            </a:r>
          </a:p>
          <a:p>
            <a:pPr algn="just">
              <a:lnSpc>
                <a:spcPct val="80000"/>
              </a:lnSpc>
            </a:pPr>
            <a:endParaRPr lang="bs-Latn-BA" altLang="en-US" sz="800" b="1" baseline="0" dirty="0" smtClean="0"/>
          </a:p>
          <a:p>
            <a:pPr algn="just">
              <a:lnSpc>
                <a:spcPct val="80000"/>
              </a:lnSpc>
            </a:pPr>
            <a:r>
              <a:rPr lang="bs-Latn-BA" altLang="en-US" sz="800" b="0" baseline="0" dirty="0" smtClean="0"/>
              <a:t>Prestupi na koje se ovaj član odnosi su </a:t>
            </a:r>
            <a:r>
              <a:rPr lang="bs-Latn-BA" altLang="en-US" sz="800" b="0" baseline="0" dirty="0" smtClean="0"/>
              <a:t>neovlašćen </a:t>
            </a:r>
            <a:r>
              <a:rPr lang="bs-Latn-BA" altLang="en-US" sz="800" b="0" baseline="0" dirty="0" smtClean="0"/>
              <a:t>pristup, nezakonito presretanje, ometanje podataka i sistema.</a:t>
            </a:r>
          </a:p>
          <a:p>
            <a:pPr algn="just">
              <a:lnSpc>
                <a:spcPct val="80000"/>
              </a:lnSpc>
            </a:pPr>
            <a:endParaRPr lang="bs-Latn-BA" altLang="en-US" sz="800" b="0" baseline="0" dirty="0" smtClean="0"/>
          </a:p>
          <a:p>
            <a:pPr algn="just">
              <a:lnSpc>
                <a:spcPct val="80000"/>
              </a:lnSpc>
            </a:pPr>
            <a:r>
              <a:rPr lang="bs-Latn-BA" altLang="en-US" sz="800" b="0" baseline="0" dirty="0" smtClean="0"/>
              <a:t>Iako je softver prvobitno razvijen za dvostruku upotrebu, i imao svoju legitimnu funkciju, sad kad je korisnički interfejs modifikovan da li to znači da je prestup ukoliko se poseduje?</a:t>
            </a:r>
          </a:p>
          <a:p>
            <a:pPr algn="just">
              <a:lnSpc>
                <a:spcPct val="80000"/>
              </a:lnSpc>
            </a:pPr>
            <a:endParaRPr lang="bs-Latn-BA" altLang="en-US" sz="800" b="0" baseline="0" dirty="0" smtClean="0"/>
          </a:p>
          <a:p>
            <a:pPr algn="just">
              <a:lnSpc>
                <a:spcPct val="80000"/>
              </a:lnSpc>
            </a:pPr>
            <a:r>
              <a:rPr lang="bs-Latn-BA" altLang="en-US" sz="800" b="0" dirty="0" smtClean="0"/>
              <a:t>Gledajući na</a:t>
            </a:r>
            <a:r>
              <a:rPr lang="bs-Latn-BA" altLang="en-US" sz="800" b="0" baseline="0" dirty="0" smtClean="0"/>
              <a:t> prethodne primere za raspravu, softver za „pristup svim područjima“ koje je Bobby koristio da bi dobio pristup računaru svoje supruge je imao legitimnu upotrebu. Programi kao što je ovaj </a:t>
            </a:r>
            <a:r>
              <a:rPr lang="bs-Latn-BA" altLang="en-US" sz="800" b="0" baseline="0" dirty="0" smtClean="0"/>
              <a:t>dozvoljavaju </a:t>
            </a:r>
            <a:r>
              <a:rPr lang="bs-Latn-BA" altLang="en-US" sz="800" b="0" baseline="0" dirty="0" smtClean="0"/>
              <a:t>korisnicima da pristupe svojim računarima daljinski. Šta je sa </a:t>
            </a:r>
            <a:r>
              <a:rPr lang="bs-Latn-BA" altLang="en-US" sz="800" b="0" baseline="0" dirty="0" smtClean="0"/>
              <a:t>Bobbyjevim </a:t>
            </a:r>
            <a:r>
              <a:rPr lang="bs-Latn-BA" altLang="en-US" sz="800" b="0" baseline="0" dirty="0" smtClean="0"/>
              <a:t>posedovanjem softvera za „krekovanje“ lozinki: da li bi to bio prestup? Može biti stvar namere, koji legitimni razlog je imao da poseduje takav softver? Da li postoje dokazi koji pokazuju da je pokušavao da upotrebi ovaj softver da bi počinio krivično delo?</a:t>
            </a:r>
          </a:p>
          <a:p>
            <a:pPr algn="just">
              <a:lnSpc>
                <a:spcPct val="80000"/>
              </a:lnSpc>
            </a:pPr>
            <a:endParaRPr lang="en-GB" altLang="en-US" sz="800" b="0" dirty="0" smtClean="0"/>
          </a:p>
          <a:p>
            <a:pPr algn="just">
              <a:lnSpc>
                <a:spcPct val="80000"/>
              </a:lnSpc>
            </a:pPr>
            <a:r>
              <a:rPr lang="bs-Latn-BA" altLang="en-US" sz="800" dirty="0" smtClean="0"/>
              <a:t>Ovo delo nije osmišljeno da kriminalizuje</a:t>
            </a:r>
            <a:r>
              <a:rPr lang="bs-Latn-BA" altLang="en-US" sz="800" baseline="0" dirty="0" smtClean="0"/>
              <a:t> legitimne softver provajdere i korisnike. Tamo gde, a i ovde je bio takav slučaj, postoje dokazi o </a:t>
            </a:r>
            <a:r>
              <a:rPr lang="bs-Latn-BA" altLang="en-US" sz="800" baseline="0" dirty="0" smtClean="0"/>
              <a:t>zloj </a:t>
            </a:r>
            <a:r>
              <a:rPr lang="bs-Latn-BA" altLang="en-US" sz="800" baseline="0" dirty="0" smtClean="0"/>
              <a:t>nameri, problem ne nastaje. Međutim, oni uključeni u </a:t>
            </a:r>
            <a:r>
              <a:rPr lang="bs-Latn-BA" altLang="en-US" sz="800" baseline="0" dirty="0" smtClean="0"/>
              <a:t>internet </a:t>
            </a:r>
            <a:r>
              <a:rPr lang="bs-Latn-BA" altLang="en-US" sz="800" baseline="0" dirty="0" smtClean="0"/>
              <a:t>kriminal su takođe često uključeni u legitimne aktivnosti na internetu i mogu biti profesionaci u svojim oblastima koji koriste i razvijaju takav softver ali </a:t>
            </a:r>
            <a:r>
              <a:rPr lang="bs-Latn-BA" altLang="en-US" sz="800" baseline="0" dirty="0" smtClean="0"/>
              <a:t>koji su, </a:t>
            </a:r>
            <a:r>
              <a:rPr lang="bs-Latn-BA" altLang="en-US" sz="800" baseline="0" dirty="0" smtClean="0"/>
              <a:t>kad se pojavi takva prilika, </a:t>
            </a:r>
            <a:r>
              <a:rPr lang="bs-Latn-BA" altLang="en-US" sz="800" baseline="0" dirty="0" smtClean="0"/>
              <a:t>spremni </a:t>
            </a:r>
            <a:r>
              <a:rPr lang="bs-Latn-BA" altLang="en-US" sz="800" baseline="0" dirty="0" smtClean="0"/>
              <a:t>da ga upotrebe za promovisanje nezakonitih aktivnosti. Šta je sa vlasnicima trgovina? Kako oni mogu da znaju namere mušterije koju imaju u vezi sa nekim predmetom ili softverom? Da li je obim ovog prestupa previše nedefinisan? </a:t>
            </a:r>
            <a:r>
              <a:rPr lang="en-GB" altLang="en-US" sz="800" dirty="0" smtClean="0"/>
              <a:t>  </a:t>
            </a:r>
          </a:p>
          <a:p>
            <a:pPr algn="just">
              <a:lnSpc>
                <a:spcPct val="80000"/>
              </a:lnSpc>
            </a:pPr>
            <a:r>
              <a:rPr lang="en-GB" altLang="en-US" sz="800" dirty="0" smtClean="0"/>
              <a:t> </a:t>
            </a:r>
          </a:p>
        </p:txBody>
      </p:sp>
    </p:spTree>
  </p:cSld>
  <p:clrMapOvr>
    <a:masterClrMapping/>
  </p:clrMapOvr>
</p:notes>
</file>

<file path=ppt/notesSlides/notesSlide1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4674" name="Rectangle 2"/>
          <p:cNvSpPr>
            <a:spLocks noGrp="1" noRot="1" noChangeAspect="1" noTextEdit="1"/>
          </p:cNvSpPr>
          <p:nvPr>
            <p:ph type="sldImg"/>
          </p:nvPr>
        </p:nvSpPr>
        <p:spPr bwMode="auto">
          <a:noFill/>
          <a:ln>
            <a:solidFill>
              <a:srgbClr val="000000"/>
            </a:solidFill>
            <a:miter lim="800000"/>
            <a:headEnd/>
            <a:tailEnd/>
          </a:ln>
        </p:spPr>
      </p:sp>
      <p:sp>
        <p:nvSpPr>
          <p:cNvPr id="284675" name="Rectangle 3"/>
          <p:cNvSpPr>
            <a:spLocks noGrp="1"/>
          </p:cNvSpPr>
          <p:nvPr>
            <p:ph type="body" idx="1"/>
          </p:nvPr>
        </p:nvSpPr>
        <p:spPr bwMode="auto">
          <a:xfrm>
            <a:off x="914400" y="4343400"/>
            <a:ext cx="5029200" cy="4114800"/>
          </a:xfrm>
          <a:noFill/>
        </p:spPr>
        <p:txBody>
          <a:bodyPr/>
          <a:lstStyle/>
          <a:p>
            <a:pPr algn="just"/>
            <a:r>
              <a:rPr lang="bs-Latn-BA" altLang="en-US" b="1" dirty="0" smtClean="0"/>
              <a:t>Pitanja</a:t>
            </a:r>
            <a:r>
              <a:rPr lang="bs-Latn-BA" altLang="en-US" b="1" baseline="0" dirty="0" smtClean="0"/>
              <a:t> </a:t>
            </a:r>
            <a:endParaRPr lang="en-GB" altLang="en-US" dirty="0" smtClean="0"/>
          </a:p>
          <a:p>
            <a:pPr algn="just"/>
            <a:r>
              <a:rPr lang="bs-Latn-BA" altLang="en-US" dirty="0" smtClean="0"/>
              <a:t>Da li proizvodnja, distribucija, </a:t>
            </a:r>
            <a:r>
              <a:rPr lang="bs-Latn-BA" altLang="en-US" dirty="0" smtClean="0"/>
              <a:t>korišćenje</a:t>
            </a:r>
            <a:r>
              <a:rPr lang="bs-Latn-BA" altLang="en-US" baseline="0" dirty="0" smtClean="0"/>
              <a:t> </a:t>
            </a:r>
            <a:r>
              <a:rPr lang="bs-Latn-BA" altLang="en-US" baseline="0" dirty="0" smtClean="0"/>
              <a:t>ili posedovanje ovakvog softvera prestavlja krivično delo?</a:t>
            </a:r>
            <a:endParaRPr lang="bs-Latn-BA" altLang="en-US" dirty="0" smtClean="0"/>
          </a:p>
          <a:p>
            <a:pPr algn="just"/>
            <a:r>
              <a:rPr lang="en-GB" altLang="en-US" b="1" dirty="0" smtClean="0"/>
              <a:t> </a:t>
            </a:r>
            <a:endParaRPr lang="en-GB" altLang="en-US" dirty="0" smtClean="0"/>
          </a:p>
          <a:p>
            <a:pPr algn="just"/>
            <a:r>
              <a:rPr lang="bs-Latn-BA" altLang="en-US" b="1" dirty="0" smtClean="0"/>
              <a:t>Tačke</a:t>
            </a:r>
            <a:r>
              <a:rPr lang="bs-Latn-BA" altLang="en-US" b="1" baseline="0" dirty="0" smtClean="0"/>
              <a:t> za diskusiju</a:t>
            </a:r>
            <a:r>
              <a:rPr lang="en-GB" altLang="en-US" b="1" dirty="0" smtClean="0"/>
              <a:t> </a:t>
            </a:r>
            <a:endParaRPr lang="en-GB" altLang="en-US" dirty="0" smtClean="0"/>
          </a:p>
          <a:p>
            <a:pPr algn="just"/>
            <a:r>
              <a:rPr lang="en-GB" altLang="en-US" dirty="0" smtClean="0"/>
              <a:t> </a:t>
            </a:r>
          </a:p>
          <a:p>
            <a:pPr algn="just"/>
            <a:r>
              <a:rPr lang="bs-Latn-BA" altLang="en-US" dirty="0" smtClean="0"/>
              <a:t>Od </a:t>
            </a:r>
            <a:r>
              <a:rPr lang="bs-Latn-BA" altLang="en-US" dirty="0" smtClean="0"/>
              <a:t>svih nas </a:t>
            </a:r>
            <a:r>
              <a:rPr lang="bs-Latn-BA" altLang="en-US" dirty="0" smtClean="0"/>
              <a:t>se </a:t>
            </a:r>
            <a:r>
              <a:rPr lang="bs-Latn-BA" altLang="en-US" dirty="0" smtClean="0"/>
              <a:t>konstantno </a:t>
            </a:r>
            <a:r>
              <a:rPr lang="bs-Latn-BA" altLang="en-US" dirty="0" smtClean="0"/>
              <a:t>traži</a:t>
            </a:r>
            <a:r>
              <a:rPr lang="bs-Latn-BA" altLang="en-US" baseline="0" dirty="0" smtClean="0"/>
              <a:t> da držimo svoje podatke bezbednim. Iako su takvi programi očigledno korisni onima koji su uključeni u kriminal i posebno onima koji se boje da će sadržaj njihovih računara da ih inkriminiše, oni programe ne koriste da čine krivična dela nego rađe da prikriju dokaze. </a:t>
            </a:r>
          </a:p>
          <a:p>
            <a:pPr algn="just"/>
            <a:endParaRPr lang="bs-Latn-BA" altLang="en-US" baseline="0" dirty="0" smtClean="0"/>
          </a:p>
          <a:p>
            <a:pPr algn="just"/>
            <a:r>
              <a:rPr lang="bs-Latn-BA" altLang="en-US" baseline="0" dirty="0" smtClean="0"/>
              <a:t>Internet </a:t>
            </a:r>
            <a:r>
              <a:rPr lang="bs-Latn-BA" altLang="en-US" baseline="0" dirty="0" smtClean="0"/>
              <a:t>kriminalci mogu koristiti druge programe ili sisteme da izbegnu otkrivanje uključujući </a:t>
            </a:r>
            <a:r>
              <a:rPr lang="bs-Latn-BA" altLang="en-US" baseline="0" dirty="0" smtClean="0"/>
              <a:t>alate za anonimnost </a:t>
            </a:r>
            <a:r>
              <a:rPr lang="bs-Latn-BA" altLang="en-US" baseline="0" dirty="0" smtClean="0"/>
              <a:t>koji im omogućuju da pretražuju internet bez prikazivanja njihove prave IP adrese ili programe za eliminisanje dokaza koji mogu da obrišu sadržaje </a:t>
            </a:r>
            <a:r>
              <a:rPr lang="bs-Latn-BA" altLang="en-US" baseline="0" dirty="0" smtClean="0"/>
              <a:t>hard </a:t>
            </a:r>
            <a:r>
              <a:rPr lang="bs-Latn-BA" altLang="en-US" baseline="0" dirty="0" smtClean="0"/>
              <a:t>diska. </a:t>
            </a:r>
            <a:endParaRPr lang="bs-Latn-BA" altLang="en-US" dirty="0" smtClean="0"/>
          </a:p>
          <a:p>
            <a:pPr algn="just"/>
            <a:endParaRPr lang="bs-Latn-BA" altLang="en-US" dirty="0" smtClean="0"/>
          </a:p>
        </p:txBody>
      </p:sp>
    </p:spTree>
  </p:cSld>
  <p:clrMapOvr>
    <a:masterClrMapping/>
  </p:clrMapOvr>
</p:notes>
</file>

<file path=ppt/notesSlides/notesSlide1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5698" name="Rectangle 2"/>
          <p:cNvSpPr>
            <a:spLocks noGrp="1" noRot="1" noChangeAspect="1" noTextEdit="1"/>
          </p:cNvSpPr>
          <p:nvPr>
            <p:ph type="sldImg"/>
          </p:nvPr>
        </p:nvSpPr>
        <p:spPr bwMode="auto">
          <a:noFill/>
          <a:ln>
            <a:solidFill>
              <a:srgbClr val="000000"/>
            </a:solidFill>
            <a:miter lim="800000"/>
            <a:headEnd/>
            <a:tailEnd/>
          </a:ln>
        </p:spPr>
      </p:sp>
      <p:sp>
        <p:nvSpPr>
          <p:cNvPr id="285699" name="Rectangle 3"/>
          <p:cNvSpPr>
            <a:spLocks noGrp="1"/>
          </p:cNvSpPr>
          <p:nvPr>
            <p:ph type="body" idx="1"/>
          </p:nvPr>
        </p:nvSpPr>
        <p:spPr bwMode="auto">
          <a:xfrm>
            <a:off x="914400" y="4343400"/>
            <a:ext cx="5029200" cy="4114800"/>
          </a:xfrm>
          <a:noFill/>
        </p:spPr>
        <p:txBody>
          <a:bodyPr>
            <a:normAutofit lnSpcReduction="10000"/>
          </a:bodyPr>
          <a:lstStyle/>
          <a:p>
            <a:pPr algn="just">
              <a:lnSpc>
                <a:spcPct val="80000"/>
              </a:lnSpc>
            </a:pPr>
            <a:endParaRPr lang="bs-Latn-BA" altLang="en-US" sz="1100" i="1" dirty="0" smtClean="0"/>
          </a:p>
          <a:p>
            <a:pPr algn="just">
              <a:lnSpc>
                <a:spcPct val="80000"/>
              </a:lnSpc>
            </a:pPr>
            <a:endParaRPr lang="bs-Latn-BA" altLang="en-US" sz="1100" i="1" dirty="0" smtClean="0"/>
          </a:p>
          <a:p>
            <a:pPr algn="just">
              <a:lnSpc>
                <a:spcPct val="80000"/>
              </a:lnSpc>
            </a:pPr>
            <a:r>
              <a:rPr lang="bs-Latn-BA" altLang="en-US" sz="1100" i="1" dirty="0" smtClean="0"/>
              <a:t>Da li</a:t>
            </a:r>
            <a:r>
              <a:rPr lang="bs-Latn-BA" altLang="en-US" sz="1100" i="1" baseline="0" dirty="0" smtClean="0"/>
              <a:t> je Nick počinio krivično delo?</a:t>
            </a:r>
          </a:p>
          <a:p>
            <a:pPr algn="just">
              <a:lnSpc>
                <a:spcPct val="80000"/>
              </a:lnSpc>
            </a:pPr>
            <a:r>
              <a:rPr lang="bs-Latn-BA" altLang="en-US" sz="1100" i="1" baseline="0" dirty="0" smtClean="0"/>
              <a:t>Da li je kompanija počinila krivično delo?</a:t>
            </a:r>
          </a:p>
          <a:p>
            <a:pPr algn="just">
              <a:lnSpc>
                <a:spcPct val="80000"/>
              </a:lnSpc>
            </a:pPr>
            <a:r>
              <a:rPr lang="bs-Latn-BA" altLang="en-US" sz="1100" i="1" baseline="0" dirty="0" smtClean="0"/>
              <a:t>Da li je Jupiter počinio krivično delo?</a:t>
            </a:r>
            <a:endParaRPr lang="bs-Latn-BA" altLang="en-US" sz="1100" i="1" dirty="0" smtClean="0"/>
          </a:p>
          <a:p>
            <a:pPr algn="just">
              <a:lnSpc>
                <a:spcPct val="80000"/>
              </a:lnSpc>
            </a:pPr>
            <a:r>
              <a:rPr lang="en-GB" altLang="en-US" sz="1100" b="1" dirty="0" smtClean="0"/>
              <a:t> </a:t>
            </a:r>
            <a:endParaRPr lang="en-GB" altLang="en-US" sz="1100" dirty="0" smtClean="0"/>
          </a:p>
          <a:p>
            <a:pPr algn="just">
              <a:lnSpc>
                <a:spcPct val="80000"/>
              </a:lnSpc>
            </a:pPr>
            <a:r>
              <a:rPr lang="bs-Latn-BA" altLang="en-US" sz="1100" b="1" dirty="0" smtClean="0"/>
              <a:t>Pitanja</a:t>
            </a:r>
            <a:r>
              <a:rPr lang="bs-Latn-BA" altLang="en-US" sz="1100" b="1" baseline="0" dirty="0" smtClean="0"/>
              <a:t> </a:t>
            </a:r>
            <a:endParaRPr lang="en-GB" altLang="en-US" sz="1100" dirty="0" smtClean="0"/>
          </a:p>
          <a:p>
            <a:pPr algn="just">
              <a:lnSpc>
                <a:spcPct val="80000"/>
              </a:lnSpc>
            </a:pPr>
            <a:r>
              <a:rPr lang="en-GB" altLang="en-US" sz="1100" dirty="0" smtClean="0"/>
              <a:t> </a:t>
            </a:r>
          </a:p>
          <a:p>
            <a:pPr algn="just">
              <a:lnSpc>
                <a:spcPct val="80000"/>
              </a:lnSpc>
            </a:pPr>
            <a:r>
              <a:rPr lang="bs-Latn-BA" altLang="en-US" sz="1100" dirty="0" smtClean="0"/>
              <a:t>Da li</a:t>
            </a:r>
            <a:r>
              <a:rPr lang="bs-Latn-BA" altLang="en-US" sz="1100" baseline="0" dirty="0" smtClean="0"/>
              <a:t> je uređaj osmišljen ili prilagođen primarno u svrhu činjenja određenog krivičnog dela?</a:t>
            </a:r>
          </a:p>
          <a:p>
            <a:pPr algn="just">
              <a:lnSpc>
                <a:spcPct val="80000"/>
              </a:lnSpc>
            </a:pPr>
            <a:r>
              <a:rPr lang="en-GB" altLang="en-US" sz="1100" dirty="0" smtClean="0"/>
              <a:t> </a:t>
            </a:r>
          </a:p>
          <a:p>
            <a:pPr algn="just">
              <a:lnSpc>
                <a:spcPct val="80000"/>
              </a:lnSpc>
            </a:pPr>
            <a:r>
              <a:rPr lang="bs-Latn-BA" altLang="en-US" sz="1100" b="1" dirty="0" smtClean="0"/>
              <a:t>Tačke</a:t>
            </a:r>
            <a:r>
              <a:rPr lang="bs-Latn-BA" altLang="en-US" sz="1100" b="1" baseline="0" dirty="0" smtClean="0"/>
              <a:t> za diskusiju </a:t>
            </a:r>
            <a:r>
              <a:rPr lang="en-GB" altLang="en-US" sz="1100" b="1" dirty="0" smtClean="0"/>
              <a:t> </a:t>
            </a:r>
            <a:endParaRPr lang="en-GB" altLang="en-US" sz="1100" dirty="0" smtClean="0"/>
          </a:p>
          <a:p>
            <a:pPr algn="just">
              <a:lnSpc>
                <a:spcPct val="80000"/>
              </a:lnSpc>
            </a:pPr>
            <a:r>
              <a:rPr lang="en-GB" altLang="en-US" sz="1100" dirty="0" smtClean="0"/>
              <a:t> </a:t>
            </a:r>
          </a:p>
          <a:p>
            <a:pPr algn="just">
              <a:lnSpc>
                <a:spcPct val="80000"/>
              </a:lnSpc>
            </a:pPr>
            <a:r>
              <a:rPr lang="bs-Latn-BA" altLang="en-US" sz="1100" dirty="0" smtClean="0"/>
              <a:t>Internet </a:t>
            </a:r>
            <a:r>
              <a:rPr lang="bs-Latn-BA" altLang="en-US" sz="1100" dirty="0" smtClean="0"/>
              <a:t>kriminalci su sposobni da</a:t>
            </a:r>
            <a:r>
              <a:rPr lang="bs-Latn-BA" altLang="en-US" sz="1100" baseline="0" dirty="0" smtClean="0"/>
              <a:t> pristupe raznim alatkama koje im </a:t>
            </a:r>
            <a:r>
              <a:rPr lang="bs-Latn-BA" altLang="en-US" sz="1100" baseline="0" dirty="0" smtClean="0"/>
              <a:t>omogućavaju </a:t>
            </a:r>
            <a:r>
              <a:rPr lang="bs-Latn-BA" altLang="en-US" sz="1100" baseline="0" dirty="0" smtClean="0"/>
              <a:t>da počine prestupe ili koje će im pomoći da to učine. Moguće je kupiti </a:t>
            </a:r>
            <a:r>
              <a:rPr lang="bs-Latn-BA" altLang="en-US" sz="1100" baseline="0" dirty="0" smtClean="0"/>
              <a:t>šifru koja </a:t>
            </a:r>
            <a:r>
              <a:rPr lang="bs-Latn-BA" altLang="en-US" sz="1100" baseline="0" dirty="0" smtClean="0"/>
              <a:t>će vam omogućiti da izgradite vlastiti bot ili kupite „bot net“ </a:t>
            </a:r>
            <a:r>
              <a:rPr lang="bs-Latn-BA" altLang="en-US" sz="1100" baseline="0" dirty="0" smtClean="0"/>
              <a:t>ili </a:t>
            </a:r>
            <a:r>
              <a:rPr lang="bs-Latn-BA" altLang="en-US" sz="1100" baseline="0" dirty="0" smtClean="0"/>
              <a:t>da kupite pristup bot netu koji će omogućiti korisniku da preduzme razne vidove kriminala kao što je „</a:t>
            </a:r>
            <a:r>
              <a:rPr lang="bs-Latn-BA" altLang="en-US" sz="1100" i="1" baseline="0" dirty="0" smtClean="0"/>
              <a:t>phishing</a:t>
            </a:r>
            <a:r>
              <a:rPr lang="bs-Latn-BA" altLang="en-US" sz="1100" baseline="0" dirty="0" smtClean="0"/>
              <a:t>“. </a:t>
            </a:r>
            <a:endParaRPr lang="bs-Latn-BA" altLang="en-US" sz="1100" dirty="0" smtClean="0"/>
          </a:p>
          <a:p>
            <a:pPr algn="just">
              <a:lnSpc>
                <a:spcPct val="80000"/>
              </a:lnSpc>
            </a:pPr>
            <a:endParaRPr lang="bs-Latn-BA" altLang="en-US" sz="1100" dirty="0" smtClean="0"/>
          </a:p>
          <a:p>
            <a:pPr algn="just">
              <a:lnSpc>
                <a:spcPct val="80000"/>
              </a:lnSpc>
            </a:pPr>
            <a:r>
              <a:rPr lang="bs-Latn-BA" altLang="en-US" sz="1100" dirty="0" smtClean="0"/>
              <a:t>Jupiter će koristiti ovaj program da dobije finansijske informacije od korisnika </a:t>
            </a:r>
            <a:r>
              <a:rPr lang="bs-Latn-BA" altLang="en-US" sz="1100" dirty="0" smtClean="0"/>
              <a:t>koje može iskoristiti sam </a:t>
            </a:r>
            <a:r>
              <a:rPr lang="bs-Latn-BA" altLang="en-US" sz="1100" baseline="0" dirty="0" smtClean="0"/>
              <a:t>Jupiter ili neko drugi. </a:t>
            </a:r>
            <a:r>
              <a:rPr lang="bs-Latn-BA" altLang="en-US" sz="1100" baseline="0" dirty="0" smtClean="0"/>
              <a:t>Kompanija je verovatno mislila da je Nick proizveo program tokom </a:t>
            </a:r>
            <a:r>
              <a:rPr lang="bs-Latn-BA" altLang="en-US" sz="1100" baseline="0" dirty="0" smtClean="0"/>
              <a:t>svog </a:t>
            </a:r>
            <a:r>
              <a:rPr lang="bs-Latn-BA" altLang="en-US" sz="1100" baseline="0" dirty="0" smtClean="0"/>
              <a:t>zaposlenja. Nick je nevin i nesvesno je pomogao Jupiteru da proizvede moćno kriminalno oružje. Ni Nick ni kompanija nisu imali kriminalnu nameru. Da li bi bilo drugačije da je Jupiter izašao na tržište programa prema drugim kompanijama koje su želele da prate internet aktivnosti svojih zaposlenih? Da li bi Jupiter tvrdio da je softver imao legitimnu svrhu uprkos svojoj očiglednoj privlačnosti za kriminalce? </a:t>
            </a:r>
            <a:endParaRPr lang="bs-Latn-BA" altLang="en-US" sz="1100" dirty="0" smtClean="0"/>
          </a:p>
          <a:p>
            <a:pPr algn="just">
              <a:lnSpc>
                <a:spcPct val="80000"/>
              </a:lnSpc>
            </a:pPr>
            <a:r>
              <a:rPr lang="en-GB" altLang="en-US" sz="1100" dirty="0" smtClean="0"/>
              <a:t> </a:t>
            </a:r>
          </a:p>
          <a:p>
            <a:pPr algn="just">
              <a:lnSpc>
                <a:spcPct val="80000"/>
              </a:lnSpc>
            </a:pPr>
            <a:endParaRPr lang="en-GB" altLang="en-US" sz="1100" dirty="0" smtClean="0"/>
          </a:p>
        </p:txBody>
      </p:sp>
    </p:spTree>
  </p:cSld>
  <p:clrMapOvr>
    <a:masterClrMapping/>
  </p:clrMapOvr>
</p:notes>
</file>

<file path=ppt/notesSlides/notesSlide1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22" name="Rectangle 2"/>
          <p:cNvSpPr>
            <a:spLocks noGrp="1" noRot="1" noChangeAspect="1" noTextEdit="1"/>
          </p:cNvSpPr>
          <p:nvPr>
            <p:ph type="sldImg"/>
          </p:nvPr>
        </p:nvSpPr>
        <p:spPr bwMode="auto">
          <a:noFill/>
          <a:ln>
            <a:solidFill>
              <a:srgbClr val="000000"/>
            </a:solidFill>
            <a:miter lim="800000"/>
            <a:headEnd/>
            <a:tailEnd/>
          </a:ln>
        </p:spPr>
      </p:sp>
      <p:sp>
        <p:nvSpPr>
          <p:cNvPr id="286723" name="Rectangle 3"/>
          <p:cNvSpPr>
            <a:spLocks noGrp="1"/>
          </p:cNvSpPr>
          <p:nvPr>
            <p:ph type="body" idx="1"/>
          </p:nvPr>
        </p:nvSpPr>
        <p:spPr bwMode="auto">
          <a:xfrm>
            <a:off x="914400" y="4343400"/>
            <a:ext cx="5029200" cy="4114800"/>
          </a:xfrm>
          <a:noFill/>
        </p:spPr>
        <p:txBody>
          <a:bodyPr/>
          <a:lstStyle/>
          <a:p>
            <a:pPr algn="just">
              <a:lnSpc>
                <a:spcPct val="80000"/>
              </a:lnSpc>
            </a:pPr>
            <a:r>
              <a:rPr lang="bs-Latn-BA" altLang="en-US" sz="1100" i="1" dirty="0" smtClean="0"/>
              <a:t>Koje krivično</a:t>
            </a:r>
            <a:r>
              <a:rPr lang="bs-Latn-BA" altLang="en-US" sz="1100" i="1" baseline="0" dirty="0" smtClean="0"/>
              <a:t> delo je počinio Stefan?</a:t>
            </a:r>
            <a:endParaRPr lang="bs-Latn-BA" altLang="en-US" sz="1100" i="1" dirty="0" smtClean="0"/>
          </a:p>
          <a:p>
            <a:pPr algn="just">
              <a:lnSpc>
                <a:spcPct val="80000"/>
              </a:lnSpc>
            </a:pPr>
            <a:endParaRPr lang="en-GB" altLang="en-US" sz="1100" dirty="0" smtClean="0"/>
          </a:p>
          <a:p>
            <a:pPr algn="just">
              <a:lnSpc>
                <a:spcPct val="80000"/>
              </a:lnSpc>
            </a:pPr>
            <a:r>
              <a:rPr lang="en-GB" altLang="en-US" sz="1100" b="1" dirty="0" smtClean="0"/>
              <a:t> </a:t>
            </a:r>
            <a:endParaRPr lang="en-GB" altLang="en-US" sz="1100" dirty="0" smtClean="0"/>
          </a:p>
          <a:p>
            <a:pPr algn="just">
              <a:lnSpc>
                <a:spcPct val="80000"/>
              </a:lnSpc>
            </a:pPr>
            <a:r>
              <a:rPr lang="bs-Latn-BA" altLang="en-US" sz="1100" b="1" dirty="0" smtClean="0"/>
              <a:t>Pitanja</a:t>
            </a:r>
            <a:r>
              <a:rPr lang="bs-Latn-BA" altLang="en-US" sz="1100" b="1" baseline="0" dirty="0" smtClean="0"/>
              <a:t> </a:t>
            </a:r>
            <a:endParaRPr lang="en-GB" altLang="en-US" sz="1100" dirty="0" smtClean="0"/>
          </a:p>
          <a:p>
            <a:pPr algn="just">
              <a:lnSpc>
                <a:spcPct val="80000"/>
              </a:lnSpc>
            </a:pPr>
            <a:r>
              <a:rPr lang="en-GB" altLang="en-US" sz="1100" dirty="0" smtClean="0"/>
              <a:t> </a:t>
            </a:r>
          </a:p>
          <a:p>
            <a:pPr algn="just">
              <a:lnSpc>
                <a:spcPct val="80000"/>
              </a:lnSpc>
            </a:pPr>
            <a:r>
              <a:rPr lang="bs-Latn-BA" altLang="en-US" sz="1100" dirty="0" smtClean="0"/>
              <a:t>Da li je proizvodnja</a:t>
            </a:r>
            <a:r>
              <a:rPr lang="bs-Latn-BA" altLang="en-US" sz="1100" baseline="0" dirty="0" smtClean="0"/>
              <a:t> falsifikovanih bankovnih naloga falsifikovanje u vezi sa računarima?</a:t>
            </a:r>
          </a:p>
          <a:p>
            <a:pPr algn="just">
              <a:lnSpc>
                <a:spcPct val="80000"/>
              </a:lnSpc>
            </a:pPr>
            <a:r>
              <a:rPr lang="bs-Latn-BA" altLang="en-US" sz="1100" baseline="0" dirty="0" smtClean="0"/>
              <a:t>Da li je delo počinjeno onda kad bankovni </a:t>
            </a:r>
            <a:r>
              <a:rPr lang="bs-Latn-BA" altLang="en-US" sz="1100" baseline="0" dirty="0" smtClean="0"/>
              <a:t>službenik </a:t>
            </a:r>
            <a:r>
              <a:rPr lang="bs-Latn-BA" altLang="en-US" sz="1100" baseline="0" dirty="0" smtClean="0"/>
              <a:t>prihvati nalog kao ispravan? </a:t>
            </a:r>
          </a:p>
          <a:p>
            <a:pPr algn="just">
              <a:lnSpc>
                <a:spcPct val="80000"/>
              </a:lnSpc>
            </a:pPr>
            <a:endParaRPr lang="bs-Latn-BA" altLang="en-US" sz="1100" baseline="0" dirty="0" smtClean="0"/>
          </a:p>
          <a:p>
            <a:pPr algn="just">
              <a:lnSpc>
                <a:spcPct val="80000"/>
              </a:lnSpc>
            </a:pPr>
            <a:r>
              <a:rPr lang="en-GB" altLang="en-US" sz="1100" dirty="0" smtClean="0"/>
              <a:t> </a:t>
            </a:r>
          </a:p>
          <a:p>
            <a:pPr algn="just">
              <a:lnSpc>
                <a:spcPct val="80000"/>
              </a:lnSpc>
            </a:pPr>
            <a:r>
              <a:rPr lang="bs-Latn-BA" altLang="en-US" sz="1100" b="1" dirty="0" smtClean="0"/>
              <a:t>Tačke</a:t>
            </a:r>
            <a:r>
              <a:rPr lang="bs-Latn-BA" altLang="en-US" sz="1100" b="1" baseline="0" dirty="0" smtClean="0"/>
              <a:t> za diskusiju</a:t>
            </a:r>
          </a:p>
          <a:p>
            <a:pPr algn="just">
              <a:lnSpc>
                <a:spcPct val="80000"/>
              </a:lnSpc>
            </a:pPr>
            <a:endParaRPr lang="bs-Latn-BA" altLang="en-US" sz="1100" b="1" baseline="0" dirty="0" smtClean="0"/>
          </a:p>
          <a:p>
            <a:pPr algn="just">
              <a:lnSpc>
                <a:spcPct val="80000"/>
              </a:lnSpc>
            </a:pPr>
            <a:r>
              <a:rPr lang="bs-Latn-BA" altLang="en-US" sz="1100" b="0" baseline="0" dirty="0" smtClean="0"/>
              <a:t>Kreiranje bankovnog naloga uključuje unošenje neautentičnih podataka u računar, </a:t>
            </a:r>
            <a:r>
              <a:rPr lang="bs-Latn-BA" altLang="en-US" sz="1100" b="0" baseline="0" dirty="0" smtClean="0"/>
              <a:t>tj. </a:t>
            </a:r>
            <a:r>
              <a:rPr lang="bs-Latn-BA" altLang="en-US" sz="1100" b="0" baseline="0" dirty="0" smtClean="0"/>
              <a:t>nalog je </a:t>
            </a:r>
            <a:r>
              <a:rPr lang="bs-Latn-BA" altLang="en-US" sz="1100" b="0" baseline="0" dirty="0" smtClean="0"/>
              <a:t>bio izvršen </a:t>
            </a:r>
            <a:r>
              <a:rPr lang="bs-Latn-BA" altLang="en-US" sz="1100" b="0" baseline="0" dirty="0" smtClean="0"/>
              <a:t>u Stefanovu korist. Međutim, da li je ovo bilo urađeno bespravno ili da je Stefan imao pravo da prikaže takav dokument na svom računaru? Stefan je možda imao nameru da upotrebi nalog da prevari banku, ali, iz bilo kojeg razloga on možda nikad nije uspeo da odštampa nalog. Da li ima razlike u vezi sa Stefanovom odgovornošću ukoliko je dokument ikad bio proizveden na papiru?</a:t>
            </a:r>
          </a:p>
          <a:p>
            <a:pPr algn="just">
              <a:lnSpc>
                <a:spcPct val="80000"/>
              </a:lnSpc>
            </a:pPr>
            <a:endParaRPr lang="bs-Latn-BA" altLang="en-US" sz="1100" b="0" baseline="0" dirty="0" smtClean="0"/>
          </a:p>
          <a:p>
            <a:pPr algn="just">
              <a:lnSpc>
                <a:spcPct val="80000"/>
              </a:lnSpc>
            </a:pPr>
            <a:r>
              <a:rPr lang="bs-Latn-BA" altLang="en-US" sz="1100" b="0" baseline="0" dirty="0" smtClean="0"/>
              <a:t>Ovo krivično delo zapravo nije osmišljeno da se bavi ovakvim tipom </a:t>
            </a:r>
            <a:r>
              <a:rPr lang="bs-Latn-BA" altLang="en-US" sz="1100" b="0" baseline="0" dirty="0" smtClean="0"/>
              <a:t>scenarija, </a:t>
            </a:r>
            <a:r>
              <a:rPr lang="bs-Latn-BA" altLang="en-US" sz="1100" b="0" baseline="0" dirty="0" smtClean="0"/>
              <a:t>iako može koristiti ukoliko domaća zakonodavstva na drugačiji način ne bi kriminalizovala proizvodnju falsifikovanih bankovnih naloga. Ove prestupe bi bilo bolje razmatrati u smislu sekundarne odgovornosti kao što je pokušaj izvršenja dela. </a:t>
            </a:r>
            <a:endParaRPr lang="en-GB" altLang="en-US" sz="1100" b="0" dirty="0" smtClean="0"/>
          </a:p>
          <a:p>
            <a:pPr algn="just">
              <a:lnSpc>
                <a:spcPct val="80000"/>
              </a:lnSpc>
            </a:pPr>
            <a:r>
              <a:rPr lang="en-GB" altLang="en-US" sz="1100" dirty="0" smtClean="0"/>
              <a:t> </a:t>
            </a:r>
          </a:p>
          <a:p>
            <a:pPr algn="just">
              <a:lnSpc>
                <a:spcPct val="80000"/>
              </a:lnSpc>
            </a:pPr>
            <a:r>
              <a:rPr lang="bs-Latn-BA" altLang="en-US" sz="1100" dirty="0" smtClean="0"/>
              <a:t>Ovaj</a:t>
            </a:r>
            <a:r>
              <a:rPr lang="bs-Latn-BA" altLang="en-US" sz="1100" baseline="0" dirty="0" smtClean="0"/>
              <a:t> prestup zapravo ima za cilj one koji koriste računare kao mehanizme za </a:t>
            </a:r>
            <a:r>
              <a:rPr lang="bs-Latn-BA" altLang="en-US" sz="1100" baseline="0" dirty="0" smtClean="0"/>
              <a:t>činjenje </a:t>
            </a:r>
            <a:r>
              <a:rPr lang="bs-Latn-BA" altLang="en-US" sz="1100" baseline="0" dirty="0" smtClean="0"/>
              <a:t>prestupa, </a:t>
            </a:r>
            <a:r>
              <a:rPr lang="bs-Latn-BA" altLang="en-US" sz="1100" baseline="0" dirty="0" smtClean="0"/>
              <a:t>dakle, </a:t>
            </a:r>
            <a:r>
              <a:rPr lang="bs-Latn-BA" altLang="en-US" sz="1100" baseline="0" dirty="0" smtClean="0"/>
              <a:t>kad deluju u dobroj </a:t>
            </a:r>
            <a:r>
              <a:rPr lang="bs-Latn-BA" altLang="en-US" sz="1100" baseline="0" dirty="0" smtClean="0"/>
              <a:t>nameri, </a:t>
            </a:r>
            <a:r>
              <a:rPr lang="bs-Latn-BA" altLang="en-US" sz="1100" baseline="0" dirty="0" smtClean="0"/>
              <a:t>bankovni </a:t>
            </a:r>
            <a:r>
              <a:rPr lang="bs-Latn-BA" altLang="en-US" sz="1100" baseline="0" dirty="0" smtClean="0"/>
              <a:t>službenici unose </a:t>
            </a:r>
            <a:r>
              <a:rPr lang="bs-Latn-BA" altLang="en-US" sz="1100" baseline="0" dirty="0" smtClean="0"/>
              <a:t>podatke koje je dostavio Stefan prihvatajući da su podaci autentični. </a:t>
            </a:r>
            <a:r>
              <a:rPr lang="en-GB" altLang="en-US" sz="1100" dirty="0" smtClean="0"/>
              <a:t> </a:t>
            </a:r>
          </a:p>
          <a:p>
            <a:pPr algn="just" eaLnBrk="1" hangingPunct="1">
              <a:lnSpc>
                <a:spcPct val="80000"/>
              </a:lnSpc>
            </a:pPr>
            <a:endParaRPr lang="en-GB" altLang="en-US" sz="1100" dirty="0" smtClean="0"/>
          </a:p>
        </p:txBody>
      </p:sp>
    </p:spTree>
  </p:cSld>
  <p:clrMapOvr>
    <a:masterClrMapping/>
  </p:clrMapOvr>
</p:notes>
</file>

<file path=ppt/notesSlides/notesSlide1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7746" name="Rectangle 2"/>
          <p:cNvSpPr>
            <a:spLocks noGrp="1" noRot="1" noChangeAspect="1" noTextEdit="1"/>
          </p:cNvSpPr>
          <p:nvPr>
            <p:ph type="sldImg"/>
          </p:nvPr>
        </p:nvSpPr>
        <p:spPr bwMode="auto">
          <a:noFill/>
          <a:ln>
            <a:solidFill>
              <a:srgbClr val="000000"/>
            </a:solidFill>
            <a:miter lim="800000"/>
            <a:headEnd/>
            <a:tailEnd/>
          </a:ln>
        </p:spPr>
      </p:sp>
      <p:sp>
        <p:nvSpPr>
          <p:cNvPr id="287747" name="Rectangle 3"/>
          <p:cNvSpPr>
            <a:spLocks noGrp="1"/>
          </p:cNvSpPr>
          <p:nvPr>
            <p:ph type="body" idx="1"/>
          </p:nvPr>
        </p:nvSpPr>
        <p:spPr bwMode="auto">
          <a:xfrm>
            <a:off x="914400" y="4343400"/>
            <a:ext cx="5029200" cy="4114800"/>
          </a:xfrm>
          <a:noFill/>
        </p:spPr>
        <p:txBody>
          <a:bodyPr/>
          <a:lstStyle/>
          <a:p>
            <a:pPr algn="just"/>
            <a:r>
              <a:rPr lang="bs-Latn-BA" altLang="en-US" i="1" dirty="0" smtClean="0"/>
              <a:t>Da li je ovo krivično delo falsifikovanja u vezi sa računarima?</a:t>
            </a:r>
            <a:r>
              <a:rPr lang="en-GB" altLang="en-US" i="1" dirty="0" smtClean="0"/>
              <a:t> </a:t>
            </a:r>
            <a:endParaRPr lang="en-GB" altLang="en-US" dirty="0" smtClean="0"/>
          </a:p>
          <a:p>
            <a:pPr algn="just"/>
            <a:endParaRPr lang="en-GB" altLang="en-US" dirty="0" smtClean="0"/>
          </a:p>
          <a:p>
            <a:pPr algn="just"/>
            <a:r>
              <a:rPr lang="bs-Latn-BA" altLang="en-US" b="1" dirty="0" smtClean="0"/>
              <a:t>Pitanja</a:t>
            </a:r>
            <a:r>
              <a:rPr lang="bs-Latn-BA" altLang="en-US" b="1" baseline="0" dirty="0" smtClean="0"/>
              <a:t> </a:t>
            </a:r>
            <a:endParaRPr lang="en-GB" altLang="en-US" dirty="0" smtClean="0"/>
          </a:p>
          <a:p>
            <a:pPr algn="just"/>
            <a:r>
              <a:rPr lang="en-GB" altLang="en-US" dirty="0" smtClean="0"/>
              <a:t> </a:t>
            </a:r>
          </a:p>
          <a:p>
            <a:pPr algn="just"/>
            <a:r>
              <a:rPr lang="bs-Latn-BA" altLang="en-US" dirty="0" smtClean="0"/>
              <a:t>Podaci koji nisu bili izmenjeni neće biti </a:t>
            </a:r>
            <a:r>
              <a:rPr lang="bs-Latn-BA" altLang="en-US" dirty="0" smtClean="0"/>
              <a:t>korišćeni u bilo </a:t>
            </a:r>
            <a:r>
              <a:rPr lang="bs-Latn-BA" altLang="en-US" dirty="0" smtClean="0"/>
              <a:t>koju pravnu svrhu.</a:t>
            </a:r>
            <a:r>
              <a:rPr lang="bs-Latn-BA" altLang="en-US" baseline="0" dirty="0" smtClean="0"/>
              <a:t> </a:t>
            </a:r>
            <a:endParaRPr lang="bs-Latn-BA" altLang="en-US" dirty="0" smtClean="0"/>
          </a:p>
          <a:p>
            <a:pPr algn="just"/>
            <a:r>
              <a:rPr lang="en-GB" altLang="en-US" b="1" dirty="0" smtClean="0"/>
              <a:t> </a:t>
            </a:r>
            <a:endParaRPr lang="en-GB" altLang="en-US" dirty="0" smtClean="0"/>
          </a:p>
          <a:p>
            <a:pPr algn="just"/>
            <a:r>
              <a:rPr lang="bs-Latn-BA" altLang="en-US" b="1" dirty="0" smtClean="0"/>
              <a:t>Tačke</a:t>
            </a:r>
            <a:r>
              <a:rPr lang="bs-Latn-BA" altLang="en-US" b="1" baseline="0" dirty="0" smtClean="0"/>
              <a:t> za diskusiju </a:t>
            </a:r>
            <a:r>
              <a:rPr lang="en-GB" altLang="en-US" b="1" dirty="0" smtClean="0"/>
              <a:t> </a:t>
            </a:r>
            <a:endParaRPr lang="en-GB" altLang="en-US" dirty="0" smtClean="0"/>
          </a:p>
          <a:p>
            <a:pPr algn="just"/>
            <a:r>
              <a:rPr lang="en-GB" altLang="en-US" dirty="0" smtClean="0"/>
              <a:t> </a:t>
            </a:r>
          </a:p>
          <a:p>
            <a:pPr algn="just"/>
            <a:r>
              <a:rPr lang="bs-Latn-BA" altLang="en-US" dirty="0" smtClean="0"/>
              <a:t>Stefan je izmenio podatke i uneo neautentične</a:t>
            </a:r>
            <a:r>
              <a:rPr lang="bs-Latn-BA" altLang="en-US" baseline="0" dirty="0" smtClean="0"/>
              <a:t> podatke. Jasno je da su ovaj pristup i menjanje bespravni. Ostavljajući po strani druge prestupe koje je Stefan možda </a:t>
            </a:r>
            <a:r>
              <a:rPr lang="bs-Latn-BA" altLang="en-US" baseline="0" dirty="0" smtClean="0"/>
              <a:t>učinio</a:t>
            </a:r>
            <a:r>
              <a:rPr lang="bs-Latn-BA" altLang="en-US" baseline="0" dirty="0" smtClean="0"/>
              <a:t>, upitno je da li je počinio falsifikovanje u vezi sa računarima </a:t>
            </a:r>
            <a:r>
              <a:rPr lang="bs-Latn-BA" altLang="en-US" baseline="0" dirty="0" smtClean="0"/>
              <a:t>s obzirom </a:t>
            </a:r>
            <a:r>
              <a:rPr lang="bs-Latn-BA" altLang="en-US" baseline="0" dirty="0" smtClean="0"/>
              <a:t>da se ovim podacima neće služiti </a:t>
            </a:r>
            <a:r>
              <a:rPr lang="bs-Latn-BA" altLang="en-US" baseline="0" dirty="0" smtClean="0"/>
              <a:t>u </a:t>
            </a:r>
            <a:r>
              <a:rPr lang="bs-Latn-BA" altLang="en-US" baseline="0" dirty="0" smtClean="0"/>
              <a:t>pravne svrhe. </a:t>
            </a:r>
          </a:p>
          <a:p>
            <a:pPr algn="just"/>
            <a:endParaRPr lang="bs-Latn-BA" altLang="en-US" baseline="0" dirty="0" smtClean="0"/>
          </a:p>
          <a:p>
            <a:pPr algn="just"/>
            <a:r>
              <a:rPr lang="bs-Latn-BA" altLang="en-US" baseline="0" dirty="0" smtClean="0"/>
              <a:t>Prestup u vezi sa falsifikovanjem se ne bavi finansijskom ili kakvom drugom dobiti, ovi prestupi potpadaju pod krivična dela prevara u vezi sa računarima. Ovaj član ima za cilj da obezbedi sigurnost i pouzdanost elektronskih podataka koji mogu imati posledice u pravnim odnosima. Pojam „za pravne svrhe“ se odnosi na transakcije i dokumente koji su pravno relevantni.  </a:t>
            </a:r>
            <a:endParaRPr lang="bs-Latn-BA" altLang="en-US" dirty="0" smtClean="0"/>
          </a:p>
          <a:p>
            <a:pPr algn="just"/>
            <a:endParaRPr lang="bs-Latn-BA" altLang="en-US" dirty="0" smtClean="0"/>
          </a:p>
        </p:txBody>
      </p:sp>
    </p:spTree>
  </p:cSld>
  <p:clrMapOvr>
    <a:masterClrMapping/>
  </p:clrMapOvr>
</p:notes>
</file>

<file path=ppt/notesSlides/notesSlide1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8770" name="Rectangle 2"/>
          <p:cNvSpPr>
            <a:spLocks noGrp="1" noRot="1" noChangeAspect="1" noTextEdit="1"/>
          </p:cNvSpPr>
          <p:nvPr>
            <p:ph type="sldImg"/>
          </p:nvPr>
        </p:nvSpPr>
        <p:spPr bwMode="auto">
          <a:noFill/>
          <a:ln>
            <a:solidFill>
              <a:srgbClr val="000000"/>
            </a:solidFill>
            <a:miter lim="800000"/>
            <a:headEnd/>
            <a:tailEnd/>
          </a:ln>
        </p:spPr>
      </p:sp>
      <p:sp>
        <p:nvSpPr>
          <p:cNvPr id="288771" name="Rectangle 3"/>
          <p:cNvSpPr>
            <a:spLocks noGrp="1"/>
          </p:cNvSpPr>
          <p:nvPr>
            <p:ph type="body" idx="1"/>
          </p:nvPr>
        </p:nvSpPr>
        <p:spPr bwMode="auto">
          <a:xfrm>
            <a:off x="914400" y="4343400"/>
            <a:ext cx="5029200" cy="4114800"/>
          </a:xfrm>
          <a:noFill/>
        </p:spPr>
        <p:txBody>
          <a:bodyPr/>
          <a:lstStyle/>
          <a:p>
            <a:pPr algn="just">
              <a:lnSpc>
                <a:spcPct val="80000"/>
              </a:lnSpc>
            </a:pPr>
            <a:r>
              <a:rPr lang="bs-Latn-BA" altLang="en-US" sz="1100" b="0" i="1" dirty="0" smtClean="0"/>
              <a:t>Da</a:t>
            </a:r>
            <a:r>
              <a:rPr lang="bs-Latn-BA" altLang="en-US" sz="1100" b="0" i="1" baseline="0" dirty="0" smtClean="0"/>
              <a:t> li je Bobby počinio krivično delo? </a:t>
            </a:r>
          </a:p>
          <a:p>
            <a:pPr algn="just">
              <a:lnSpc>
                <a:spcPct val="80000"/>
              </a:lnSpc>
            </a:pPr>
            <a:endParaRPr lang="bs-Latn-BA" altLang="en-US" sz="1100" b="1" baseline="0" dirty="0" smtClean="0"/>
          </a:p>
          <a:p>
            <a:pPr algn="just">
              <a:lnSpc>
                <a:spcPct val="80000"/>
              </a:lnSpc>
            </a:pPr>
            <a:endParaRPr lang="en-GB" altLang="en-US" sz="1100" dirty="0" smtClean="0"/>
          </a:p>
          <a:p>
            <a:pPr algn="just">
              <a:lnSpc>
                <a:spcPct val="80000"/>
              </a:lnSpc>
            </a:pPr>
            <a:r>
              <a:rPr lang="bs-Latn-BA" altLang="en-US" sz="1100" b="1" dirty="0" smtClean="0"/>
              <a:t>Pitanja</a:t>
            </a:r>
            <a:r>
              <a:rPr lang="bs-Latn-BA" altLang="en-US" sz="1100" b="1" baseline="0" dirty="0" smtClean="0"/>
              <a:t> </a:t>
            </a:r>
            <a:endParaRPr lang="en-GB" altLang="en-US" sz="1100" dirty="0" smtClean="0"/>
          </a:p>
          <a:p>
            <a:pPr algn="just">
              <a:lnSpc>
                <a:spcPct val="80000"/>
              </a:lnSpc>
            </a:pPr>
            <a:r>
              <a:rPr lang="bs-Latn-BA" altLang="en-US" sz="1100" dirty="0" smtClean="0"/>
              <a:t>Da li je Bobijeva poruka neistinita?</a:t>
            </a:r>
          </a:p>
          <a:p>
            <a:pPr algn="just">
              <a:lnSpc>
                <a:spcPct val="80000"/>
              </a:lnSpc>
            </a:pPr>
            <a:r>
              <a:rPr lang="bs-Latn-BA" altLang="en-US" sz="1100" dirty="0" smtClean="0"/>
              <a:t>Ako je poruka bila neistinita da li</a:t>
            </a:r>
            <a:r>
              <a:rPr lang="bs-Latn-BA" altLang="en-US" sz="1100" baseline="0" dirty="0" smtClean="0"/>
              <a:t> je kao rezultat toga drugo lice pretrpelo gubitak imovine?</a:t>
            </a:r>
          </a:p>
          <a:p>
            <a:pPr algn="just">
              <a:lnSpc>
                <a:spcPct val="80000"/>
              </a:lnSpc>
            </a:pPr>
            <a:r>
              <a:rPr lang="bs-Latn-BA" altLang="en-US" sz="1100" baseline="0" dirty="0" smtClean="0"/>
              <a:t>Da li je Bobby ostvario ekonomsku dobit?</a:t>
            </a:r>
          </a:p>
          <a:p>
            <a:pPr algn="just">
              <a:lnSpc>
                <a:spcPct val="80000"/>
              </a:lnSpc>
            </a:pPr>
            <a:endParaRPr lang="bs-Latn-BA" altLang="en-US" sz="1100" baseline="0" dirty="0" smtClean="0"/>
          </a:p>
          <a:p>
            <a:pPr algn="just">
              <a:lnSpc>
                <a:spcPct val="80000"/>
              </a:lnSpc>
            </a:pPr>
            <a:r>
              <a:rPr lang="en-GB" altLang="en-US" sz="1100" b="1" dirty="0" smtClean="0"/>
              <a:t> </a:t>
            </a:r>
            <a:endParaRPr lang="en-GB" altLang="en-US" sz="1100" dirty="0" smtClean="0"/>
          </a:p>
          <a:p>
            <a:pPr algn="just">
              <a:lnSpc>
                <a:spcPct val="80000"/>
              </a:lnSpc>
            </a:pPr>
            <a:r>
              <a:rPr lang="bs-Latn-BA" altLang="en-US" sz="1100" b="1" dirty="0" smtClean="0"/>
              <a:t>Tačke</a:t>
            </a:r>
            <a:r>
              <a:rPr lang="bs-Latn-BA" altLang="en-US" sz="1100" b="1" baseline="0" dirty="0" smtClean="0"/>
              <a:t> za diskusiju </a:t>
            </a:r>
            <a:r>
              <a:rPr lang="en-GB" altLang="en-US" sz="1100" b="1" dirty="0" smtClean="0"/>
              <a:t> </a:t>
            </a:r>
            <a:endParaRPr lang="en-GB" altLang="en-US" sz="1100" dirty="0" smtClean="0"/>
          </a:p>
          <a:p>
            <a:pPr algn="just">
              <a:lnSpc>
                <a:spcPct val="80000"/>
              </a:lnSpc>
            </a:pPr>
            <a:endParaRPr lang="bs-Latn-BA" altLang="en-US" sz="1100" dirty="0" smtClean="0"/>
          </a:p>
          <a:p>
            <a:pPr algn="just">
              <a:lnSpc>
                <a:spcPct val="80000"/>
              </a:lnSpc>
            </a:pPr>
            <a:r>
              <a:rPr lang="bs-Latn-BA" altLang="en-US" sz="1100" dirty="0" smtClean="0"/>
              <a:t>Ukoliko je poruka koju je Bobby poslao neostinita, onda je možda počinio</a:t>
            </a:r>
            <a:r>
              <a:rPr lang="bs-Latn-BA" altLang="en-US" sz="1100" baseline="0" dirty="0" smtClean="0"/>
              <a:t> prestup. On je uneo lažne podatke u računar i dobio ekonomsku korist za sebe prilikom porasta cene deonica. </a:t>
            </a:r>
          </a:p>
          <a:p>
            <a:pPr algn="just">
              <a:lnSpc>
                <a:spcPct val="80000"/>
              </a:lnSpc>
            </a:pPr>
            <a:endParaRPr lang="bs-Latn-BA" altLang="en-US" sz="1100" baseline="0" dirty="0" smtClean="0"/>
          </a:p>
          <a:p>
            <a:pPr algn="just">
              <a:lnSpc>
                <a:spcPct val="80000"/>
              </a:lnSpc>
            </a:pPr>
            <a:r>
              <a:rPr lang="bs-Latn-BA" altLang="en-US" sz="1100" baseline="0" dirty="0" smtClean="0"/>
              <a:t>Da li je previše udaljena uzročno-posledična veza između unošenja podataka i efekta?</a:t>
            </a:r>
          </a:p>
          <a:p>
            <a:pPr algn="just">
              <a:lnSpc>
                <a:spcPct val="80000"/>
              </a:lnSpc>
            </a:pPr>
            <a:endParaRPr lang="bs-Latn-BA" altLang="en-US" sz="1100" dirty="0" smtClean="0"/>
          </a:p>
          <a:p>
            <a:pPr algn="just">
              <a:lnSpc>
                <a:spcPct val="80000"/>
              </a:lnSpc>
            </a:pPr>
            <a:r>
              <a:rPr lang="bs-Latn-BA" altLang="en-US" sz="1100" dirty="0" smtClean="0"/>
              <a:t>Da</a:t>
            </a:r>
            <a:r>
              <a:rPr lang="bs-Latn-BA" altLang="en-US" sz="1100" baseline="0" dirty="0" smtClean="0"/>
              <a:t> li je Bobby prouzrokovao štetu drugima? Verovatno jeste utoliko što su deonice neispravno vrednovane i u nekom trenutku će verovatno pasti. Međutim, mora se priznati da je tržište deonice ekstemno promenjivo, i nije li vrednost deonice nešto što je svako spreman da plati u bilo kojem određenom trenutku? Da li je bilo ko zapravo prevaren, i nisu li česta ovakva govorkanja i poruke na internetu? Da li će zaista svako verovati ovoj objavi ili će na to gledati kao na nezgrapan pokušaj da se manipuliše cenom deonica? Da li to znači da ne smemo </a:t>
            </a:r>
            <a:r>
              <a:rPr lang="bs-Latn-BA" altLang="en-US" sz="1100" baseline="0" dirty="0" smtClean="0"/>
              <a:t>izreći </a:t>
            </a:r>
            <a:r>
              <a:rPr lang="bs-Latn-BA" altLang="en-US" sz="1100" baseline="0" dirty="0" smtClean="0"/>
              <a:t>laž na internetu? </a:t>
            </a:r>
          </a:p>
          <a:p>
            <a:pPr algn="just">
              <a:lnSpc>
                <a:spcPct val="80000"/>
              </a:lnSpc>
            </a:pPr>
            <a:r>
              <a:rPr lang="en-GB" altLang="en-US" sz="1100" dirty="0" smtClean="0"/>
              <a:t> </a:t>
            </a:r>
          </a:p>
        </p:txBody>
      </p:sp>
    </p:spTree>
  </p:cSld>
  <p:clrMapOvr>
    <a:masterClrMapping/>
  </p:clrMapOvr>
</p:notes>
</file>

<file path=ppt/notesSlides/notesSlide1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9794" name="Rectangle 2"/>
          <p:cNvSpPr>
            <a:spLocks noGrp="1" noRot="1" noChangeAspect="1" noTextEdit="1"/>
          </p:cNvSpPr>
          <p:nvPr>
            <p:ph type="sldImg"/>
          </p:nvPr>
        </p:nvSpPr>
        <p:spPr bwMode="auto">
          <a:noFill/>
          <a:ln>
            <a:solidFill>
              <a:srgbClr val="000000"/>
            </a:solidFill>
            <a:miter lim="800000"/>
            <a:headEnd/>
            <a:tailEnd/>
          </a:ln>
        </p:spPr>
      </p:sp>
      <p:sp>
        <p:nvSpPr>
          <p:cNvPr id="289795" name="Rectangle 3"/>
          <p:cNvSpPr>
            <a:spLocks noGrp="1"/>
          </p:cNvSpPr>
          <p:nvPr>
            <p:ph type="body" idx="1"/>
          </p:nvPr>
        </p:nvSpPr>
        <p:spPr bwMode="auto">
          <a:xfrm>
            <a:off x="914400" y="4343400"/>
            <a:ext cx="5029200" cy="4114800"/>
          </a:xfrm>
          <a:noFill/>
        </p:spPr>
        <p:txBody>
          <a:bodyPr/>
          <a:lstStyle/>
          <a:p>
            <a:pPr algn="just"/>
            <a:r>
              <a:rPr lang="bs-Latn-BA" altLang="en-US" i="1" dirty="0" smtClean="0"/>
              <a:t>Da li je Stefan</a:t>
            </a:r>
            <a:r>
              <a:rPr lang="bs-Latn-BA" altLang="en-US" i="1" baseline="0" dirty="0" smtClean="0"/>
              <a:t> počinio krivično delo? </a:t>
            </a:r>
            <a:endParaRPr lang="en-GB" altLang="en-US" dirty="0" smtClean="0"/>
          </a:p>
          <a:p>
            <a:pPr algn="just"/>
            <a:r>
              <a:rPr lang="en-GB" altLang="en-US" b="1" dirty="0" smtClean="0"/>
              <a:t> </a:t>
            </a:r>
            <a:endParaRPr lang="en-GB" altLang="en-US" dirty="0" smtClean="0"/>
          </a:p>
          <a:p>
            <a:pPr algn="just"/>
            <a:r>
              <a:rPr lang="bs-Latn-BA" altLang="en-US" b="1" dirty="0" smtClean="0"/>
              <a:t>Pitanja</a:t>
            </a:r>
            <a:r>
              <a:rPr lang="bs-Latn-BA" altLang="en-US" b="1" baseline="0" dirty="0" smtClean="0"/>
              <a:t> </a:t>
            </a:r>
            <a:endParaRPr lang="en-GB" altLang="en-US" dirty="0" smtClean="0"/>
          </a:p>
          <a:p>
            <a:pPr algn="just"/>
            <a:r>
              <a:rPr lang="bs-Latn-BA" altLang="en-US" dirty="0" smtClean="0"/>
              <a:t>Da li je automat</a:t>
            </a:r>
            <a:r>
              <a:rPr lang="bs-Latn-BA" altLang="en-US" baseline="0" dirty="0" smtClean="0"/>
              <a:t> za parkiranje računar?</a:t>
            </a:r>
          </a:p>
          <a:p>
            <a:pPr algn="just"/>
            <a:r>
              <a:rPr lang="bs-Latn-BA" altLang="en-US" baseline="0" dirty="0" smtClean="0"/>
              <a:t>Da li je važno da automat za parkiranje automatski proizvodi karte i da </a:t>
            </a:r>
            <a:r>
              <a:rPr lang="bs-Latn-BA" altLang="en-US" baseline="0" dirty="0" smtClean="0"/>
              <a:t>nijedno </a:t>
            </a:r>
            <a:r>
              <a:rPr lang="bs-Latn-BA" altLang="en-US" baseline="0" dirty="0" smtClean="0"/>
              <a:t>ljudsko biće nije obmanjeno?</a:t>
            </a:r>
          </a:p>
          <a:p>
            <a:pPr algn="just"/>
            <a:r>
              <a:rPr lang="bs-Latn-BA" altLang="en-US" baseline="0" dirty="0" smtClean="0"/>
              <a:t>Koji je status karte za parkiranje?</a:t>
            </a:r>
            <a:endParaRPr lang="bs-Latn-BA" altLang="en-US" dirty="0" smtClean="0"/>
          </a:p>
          <a:p>
            <a:pPr algn="just"/>
            <a:endParaRPr lang="bs-Latn-BA" altLang="en-US" dirty="0" smtClean="0"/>
          </a:p>
          <a:p>
            <a:pPr algn="just"/>
            <a:r>
              <a:rPr lang="en-GB" altLang="en-US" b="1" dirty="0" smtClean="0"/>
              <a:t> </a:t>
            </a:r>
            <a:endParaRPr lang="en-GB" altLang="en-US" dirty="0" smtClean="0"/>
          </a:p>
          <a:p>
            <a:pPr algn="just"/>
            <a:r>
              <a:rPr lang="bs-Latn-BA" altLang="en-US" b="1" dirty="0" smtClean="0"/>
              <a:t>Tačke</a:t>
            </a:r>
            <a:r>
              <a:rPr lang="bs-Latn-BA" altLang="en-US" b="1" baseline="0" dirty="0" smtClean="0"/>
              <a:t> za diskusiju</a:t>
            </a:r>
            <a:endParaRPr lang="en-GB" altLang="en-US" dirty="0" smtClean="0"/>
          </a:p>
          <a:p>
            <a:pPr algn="just"/>
            <a:r>
              <a:rPr lang="bs-Latn-BA" altLang="en-US" dirty="0" smtClean="0"/>
              <a:t>Automat</a:t>
            </a:r>
            <a:r>
              <a:rPr lang="bs-Latn-BA" altLang="en-US" baseline="0" dirty="0" smtClean="0"/>
              <a:t> za parkiranje jeste računar, on obrađuje podatke računajući iznost novca koji je ponuđen za tarifu za </a:t>
            </a:r>
            <a:r>
              <a:rPr lang="bs-Latn-BA" altLang="en-US" baseline="0" dirty="0" smtClean="0"/>
              <a:t>parkiranje </a:t>
            </a:r>
            <a:r>
              <a:rPr lang="bs-Latn-BA" altLang="en-US" baseline="0" dirty="0" smtClean="0"/>
              <a:t>i izdaje kartu za odgovarajući vremenski period. Stefan je uneo neautentične podatke, žeton za pranje umesto odgovarajuće kovanice. Član 7 ne zahteva da čovek deluje u vezi sa podacima koji su dostavljeni. </a:t>
            </a:r>
          </a:p>
          <a:p>
            <a:pPr algn="just"/>
            <a:endParaRPr lang="bs-Latn-BA" altLang="en-US" baseline="0" dirty="0" smtClean="0"/>
          </a:p>
          <a:p>
            <a:pPr algn="just"/>
            <a:r>
              <a:rPr lang="bs-Latn-BA" altLang="en-US" baseline="0" dirty="0" smtClean="0"/>
              <a:t>Karta za parkiranje je falsifikat, podaci koji su upotrebljeni da se ona dobije su lažni i proizvedena je na način da je osoba, ili nadzornik parkirališta, smatra </a:t>
            </a:r>
            <a:r>
              <a:rPr lang="bs-Latn-BA" altLang="en-US" baseline="0" dirty="0" smtClean="0"/>
              <a:t>ispravno, </a:t>
            </a:r>
            <a:r>
              <a:rPr lang="bs-Latn-BA" altLang="en-US" baseline="0" dirty="0" smtClean="0"/>
              <a:t>i ne bi dao Stefanu kaznu zbog nepropisnog parkiranja. </a:t>
            </a:r>
            <a:endParaRPr lang="bs-Latn-BA" altLang="en-US" dirty="0" smtClean="0"/>
          </a:p>
          <a:p>
            <a:pPr algn="just"/>
            <a:endParaRPr lang="bs-Latn-BA" altLang="en-US" dirty="0" smtClean="0"/>
          </a:p>
        </p:txBody>
      </p:sp>
    </p:spTree>
  </p:cSld>
  <p:clrMapOvr>
    <a:masterClrMapping/>
  </p:clrMapOvr>
</p:notes>
</file>

<file path=ppt/notesSlides/notesSlide1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0818" name="Rectangle 2"/>
          <p:cNvSpPr>
            <a:spLocks noGrp="1" noRot="1" noChangeAspect="1" noTextEdit="1"/>
          </p:cNvSpPr>
          <p:nvPr>
            <p:ph type="sldImg"/>
          </p:nvPr>
        </p:nvSpPr>
        <p:spPr bwMode="auto">
          <a:noFill/>
          <a:ln>
            <a:solidFill>
              <a:srgbClr val="000000"/>
            </a:solidFill>
            <a:miter lim="800000"/>
            <a:headEnd/>
            <a:tailEnd/>
          </a:ln>
        </p:spPr>
      </p:sp>
      <p:sp>
        <p:nvSpPr>
          <p:cNvPr id="290819" name="Rectangle 3"/>
          <p:cNvSpPr>
            <a:spLocks noGrp="1"/>
          </p:cNvSpPr>
          <p:nvPr>
            <p:ph type="body" idx="1"/>
          </p:nvPr>
        </p:nvSpPr>
        <p:spPr bwMode="auto">
          <a:xfrm>
            <a:off x="914400" y="4343400"/>
            <a:ext cx="5029200" cy="4114800"/>
          </a:xfrm>
          <a:noFill/>
        </p:spPr>
        <p:txBody>
          <a:bodyPr/>
          <a:lstStyle/>
          <a:p>
            <a:pPr algn="just"/>
            <a:r>
              <a:rPr lang="bs-Latn-BA" altLang="en-US" i="1" dirty="0" smtClean="0"/>
              <a:t>Da li je posedovanje ovih podataka krivično</a:t>
            </a:r>
            <a:r>
              <a:rPr lang="bs-Latn-BA" altLang="en-US" i="1" baseline="0" dirty="0" smtClean="0"/>
              <a:t> delo?</a:t>
            </a:r>
            <a:endParaRPr lang="bs-Latn-BA" altLang="en-US" i="1" dirty="0" smtClean="0"/>
          </a:p>
          <a:p>
            <a:pPr algn="just"/>
            <a:endParaRPr lang="bs-Latn-BA" altLang="en-US" i="1" dirty="0" smtClean="0"/>
          </a:p>
          <a:p>
            <a:pPr algn="just"/>
            <a:r>
              <a:rPr lang="en-GB" altLang="en-US" b="1" dirty="0" smtClean="0"/>
              <a:t> </a:t>
            </a:r>
            <a:endParaRPr lang="en-GB" altLang="en-US" dirty="0" smtClean="0"/>
          </a:p>
          <a:p>
            <a:pPr algn="just"/>
            <a:r>
              <a:rPr lang="bs-Latn-BA" altLang="en-US" b="1" dirty="0" smtClean="0"/>
              <a:t>Pitanja</a:t>
            </a:r>
            <a:r>
              <a:rPr lang="bs-Latn-BA" altLang="en-US" b="1" baseline="0" dirty="0" smtClean="0"/>
              <a:t> </a:t>
            </a:r>
            <a:r>
              <a:rPr lang="en-GB" altLang="en-US" b="1" dirty="0" smtClean="0"/>
              <a:t> </a:t>
            </a:r>
            <a:endParaRPr lang="en-GB" altLang="en-US" dirty="0" smtClean="0"/>
          </a:p>
          <a:p>
            <a:pPr algn="just"/>
            <a:r>
              <a:rPr lang="bs-Latn-BA" altLang="en-US" dirty="0" smtClean="0"/>
              <a:t>Kakav status</a:t>
            </a:r>
            <a:r>
              <a:rPr lang="bs-Latn-BA" altLang="en-US" baseline="0" dirty="0" smtClean="0"/>
              <a:t> imaju računarske datoteke? Da li su one „stvari“ u pravu bez obzira na činjenicu da se sastoje od niza binarnih kodova?</a:t>
            </a:r>
            <a:endParaRPr lang="bs-Latn-BA" altLang="en-US" dirty="0" smtClean="0"/>
          </a:p>
          <a:p>
            <a:pPr algn="just"/>
            <a:endParaRPr lang="bs-Latn-BA" altLang="en-US" dirty="0" smtClean="0"/>
          </a:p>
          <a:p>
            <a:pPr algn="just"/>
            <a:r>
              <a:rPr lang="en-GB" altLang="en-US" dirty="0" smtClean="0"/>
              <a:t> </a:t>
            </a:r>
            <a:endParaRPr lang="bs-Latn-BA" altLang="en-US" dirty="0" smtClean="0"/>
          </a:p>
          <a:p>
            <a:pPr algn="just"/>
            <a:r>
              <a:rPr lang="bs-Latn-BA" altLang="en-US" b="1" dirty="0" smtClean="0"/>
              <a:t>Tačke</a:t>
            </a:r>
            <a:r>
              <a:rPr lang="bs-Latn-BA" altLang="en-US" b="1" baseline="0" dirty="0" smtClean="0"/>
              <a:t> za diskusiju</a:t>
            </a:r>
            <a:r>
              <a:rPr lang="en-GB" altLang="en-US" b="1" dirty="0" smtClean="0"/>
              <a:t> </a:t>
            </a:r>
            <a:endParaRPr lang="en-GB" altLang="en-US" dirty="0" smtClean="0"/>
          </a:p>
          <a:p>
            <a:pPr algn="just"/>
            <a:r>
              <a:rPr lang="bs-Latn-BA" altLang="en-US" dirty="0" smtClean="0"/>
              <a:t>U Velikoj</a:t>
            </a:r>
            <a:r>
              <a:rPr lang="bs-Latn-BA" altLang="en-US" baseline="0" dirty="0" smtClean="0"/>
              <a:t> Britaniji je materijalno krivično delo ukoliko se poseduje objekat za činjenje prevare. Objekti uključuju računarske podatke. Naravno, neophodno je dokazati </a:t>
            </a:r>
            <a:r>
              <a:rPr lang="bs-Latn-BA" altLang="en-US" baseline="0" dirty="0" smtClean="0"/>
              <a:t>nameru, </a:t>
            </a:r>
            <a:r>
              <a:rPr lang="bs-Latn-BA" altLang="en-US" baseline="0" dirty="0" smtClean="0"/>
              <a:t>ali je teško </a:t>
            </a:r>
            <a:r>
              <a:rPr lang="bs-Latn-BA" altLang="en-US" baseline="0" dirty="0" smtClean="0"/>
              <a:t>utvrditi legitiman </a:t>
            </a:r>
            <a:r>
              <a:rPr lang="bs-Latn-BA" altLang="en-US" baseline="0" dirty="0" smtClean="0"/>
              <a:t>razlog za posedovanje ove vrste podataka. </a:t>
            </a:r>
            <a:endParaRPr lang="bs-Latn-BA" altLang="en-US" dirty="0" smtClean="0"/>
          </a:p>
          <a:p>
            <a:pPr algn="just"/>
            <a:endParaRPr lang="bs-Latn-BA" altLang="en-US" dirty="0" smtClean="0"/>
          </a:p>
          <a:p>
            <a:pPr algn="just"/>
            <a:r>
              <a:rPr lang="bs-Latn-BA" altLang="en-US" dirty="0" smtClean="0"/>
              <a:t>Može</a:t>
            </a:r>
            <a:r>
              <a:rPr lang="bs-Latn-BA" altLang="en-US" baseline="0" dirty="0" smtClean="0"/>
              <a:t> biti slučaj da se ovo smatra pripremnim prestupom. </a:t>
            </a:r>
          </a:p>
          <a:p>
            <a:pPr algn="just"/>
            <a:endParaRPr lang="bs-Latn-BA" altLang="en-US" baseline="0" dirty="0" smtClean="0"/>
          </a:p>
        </p:txBody>
      </p:sp>
    </p:spTree>
  </p:cSld>
  <p:clrMapOvr>
    <a:masterClrMapping/>
  </p:clrMapOvr>
</p:notes>
</file>

<file path=ppt/notesSlides/notesSlide1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1842" name="Rectangle 2"/>
          <p:cNvSpPr>
            <a:spLocks noGrp="1" noRot="1" noChangeAspect="1" noTextEdit="1"/>
          </p:cNvSpPr>
          <p:nvPr>
            <p:ph type="sldImg"/>
          </p:nvPr>
        </p:nvSpPr>
        <p:spPr bwMode="auto">
          <a:noFill/>
          <a:ln>
            <a:solidFill>
              <a:srgbClr val="000000"/>
            </a:solidFill>
            <a:miter lim="800000"/>
            <a:headEnd/>
            <a:tailEnd/>
          </a:ln>
        </p:spPr>
      </p:sp>
      <p:sp>
        <p:nvSpPr>
          <p:cNvPr id="291843" name="Rectangle 3"/>
          <p:cNvSpPr>
            <a:spLocks noGrp="1"/>
          </p:cNvSpPr>
          <p:nvPr>
            <p:ph type="body" idx="1"/>
          </p:nvPr>
        </p:nvSpPr>
        <p:spPr bwMode="auto">
          <a:xfrm>
            <a:off x="914400" y="4343400"/>
            <a:ext cx="5029200" cy="4114800"/>
          </a:xfrm>
          <a:noFill/>
        </p:spPr>
        <p:txBody>
          <a:bodyPr/>
          <a:lstStyle/>
          <a:p>
            <a:pPr algn="just"/>
            <a:r>
              <a:rPr lang="bs-Latn-BA" altLang="en-US" i="1" dirty="0" smtClean="0"/>
              <a:t>Koja</a:t>
            </a:r>
            <a:r>
              <a:rPr lang="bs-Latn-BA" altLang="en-US" i="1" baseline="0" dirty="0" smtClean="0"/>
              <a:t> krivična dela je počinio Adam?</a:t>
            </a:r>
          </a:p>
          <a:p>
            <a:pPr algn="just"/>
            <a:endParaRPr lang="bs-Latn-BA" altLang="en-US" baseline="0" dirty="0" smtClean="0"/>
          </a:p>
          <a:p>
            <a:pPr algn="just"/>
            <a:r>
              <a:rPr lang="en-GB" altLang="en-US" dirty="0" smtClean="0"/>
              <a:t> </a:t>
            </a:r>
          </a:p>
          <a:p>
            <a:pPr algn="just"/>
            <a:r>
              <a:rPr lang="bs-Latn-BA" altLang="en-US" b="1" dirty="0" smtClean="0"/>
              <a:t>Pitanja</a:t>
            </a:r>
            <a:r>
              <a:rPr lang="bs-Latn-BA" altLang="en-US" b="1" baseline="0" dirty="0" smtClean="0"/>
              <a:t> </a:t>
            </a:r>
            <a:endParaRPr lang="en-GB" altLang="en-US" dirty="0" smtClean="0"/>
          </a:p>
          <a:p>
            <a:pPr algn="just"/>
            <a:r>
              <a:rPr lang="en-GB" altLang="en-US" dirty="0" smtClean="0"/>
              <a:t> </a:t>
            </a:r>
          </a:p>
          <a:p>
            <a:pPr algn="just"/>
            <a:r>
              <a:rPr lang="bs-Latn-BA" altLang="en-US" dirty="0" smtClean="0"/>
              <a:t>Definicije proizvodnje,</a:t>
            </a:r>
            <a:r>
              <a:rPr lang="bs-Latn-BA" altLang="en-US" baseline="0" dirty="0" smtClean="0"/>
              <a:t> nabavljanja i distribuisanja. </a:t>
            </a:r>
          </a:p>
          <a:p>
            <a:pPr algn="just"/>
            <a:endParaRPr lang="bs-Latn-BA" altLang="en-US" baseline="0" dirty="0" smtClean="0"/>
          </a:p>
          <a:p>
            <a:pPr algn="just"/>
            <a:r>
              <a:rPr lang="bs-Latn-BA" altLang="en-US" dirty="0" smtClean="0"/>
              <a:t>Adam</a:t>
            </a:r>
            <a:r>
              <a:rPr lang="bs-Latn-BA" altLang="en-US" baseline="0" dirty="0" smtClean="0"/>
              <a:t> je skinuo fajlove sa slikama sa interneta. Da li se skidanje izjednačava sa prozvodnjom ovakvih slika? Skidanje, i naročito čuvanje slika na računaru nije kao gledanje </a:t>
            </a:r>
            <a:r>
              <a:rPr lang="bs-Latn-BA" altLang="en-US" baseline="0" dirty="0" smtClean="0"/>
              <a:t>TV. </a:t>
            </a:r>
            <a:r>
              <a:rPr lang="bs-Latn-BA" altLang="en-US" baseline="0" dirty="0" smtClean="0"/>
              <a:t>Delo skidanja stvara novu stvar, </a:t>
            </a:r>
            <a:r>
              <a:rPr lang="bs-Latn-BA" altLang="en-US" baseline="0" dirty="0" smtClean="0"/>
              <a:t>računarsku </a:t>
            </a:r>
            <a:r>
              <a:rPr lang="bs-Latn-BA" altLang="en-US" baseline="0" dirty="0" smtClean="0"/>
              <a:t>datoteku, stoga gledanje slika na internetu uključuje stvaranje novih slika. Tužioci mogu smatrati korisnim ovaj koncept. </a:t>
            </a:r>
          </a:p>
          <a:p>
            <a:pPr algn="just"/>
            <a:endParaRPr lang="bs-Latn-BA" altLang="en-US" baseline="0" dirty="0" smtClean="0"/>
          </a:p>
          <a:p>
            <a:pPr algn="just"/>
            <a:r>
              <a:rPr lang="bs-Latn-BA" altLang="en-US" baseline="0" dirty="0" smtClean="0"/>
              <a:t>Mreže za deljenje datoteka unutar grupe omogućuje članovima pristup datotekama koje su im </a:t>
            </a:r>
            <a:r>
              <a:rPr lang="bs-Latn-BA" altLang="en-US" baseline="0" dirty="0" smtClean="0"/>
              <a:t>drugi članovi grupe učinili dostupnim. </a:t>
            </a:r>
            <a:r>
              <a:rPr lang="bs-Latn-BA" altLang="en-US" baseline="0" dirty="0" smtClean="0"/>
              <a:t>Stavljanjem slika na deljene foldere Adam ih čini dostupnim za distribuciju. </a:t>
            </a:r>
          </a:p>
          <a:p>
            <a:pPr algn="just"/>
            <a:endParaRPr lang="bs-Latn-BA" altLang="en-US" baseline="0" dirty="0" smtClean="0"/>
          </a:p>
          <a:p>
            <a:pPr algn="just"/>
            <a:r>
              <a:rPr lang="en-GB" altLang="en-US" dirty="0" smtClean="0"/>
              <a:t> </a:t>
            </a:r>
          </a:p>
        </p:txBody>
      </p:sp>
    </p:spTree>
  </p:cSld>
  <p:clrMapOvr>
    <a:masterClrMapping/>
  </p:clrMapOvr>
</p:notes>
</file>

<file path=ppt/notesSlides/notesSlide1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2866" name="Rectangle 2"/>
          <p:cNvSpPr>
            <a:spLocks noGrp="1" noRot="1" noChangeAspect="1" noTextEdit="1"/>
          </p:cNvSpPr>
          <p:nvPr>
            <p:ph type="sldImg"/>
          </p:nvPr>
        </p:nvSpPr>
        <p:spPr bwMode="auto">
          <a:noFill/>
          <a:ln>
            <a:solidFill>
              <a:srgbClr val="000000"/>
            </a:solidFill>
            <a:miter lim="800000"/>
            <a:headEnd/>
            <a:tailEnd/>
          </a:ln>
        </p:spPr>
      </p:sp>
      <p:sp>
        <p:nvSpPr>
          <p:cNvPr id="292867" name="Rectangle 3"/>
          <p:cNvSpPr>
            <a:spLocks noGrp="1"/>
          </p:cNvSpPr>
          <p:nvPr>
            <p:ph type="body" idx="1"/>
          </p:nvPr>
        </p:nvSpPr>
        <p:spPr bwMode="auto">
          <a:xfrm>
            <a:off x="914400" y="4343400"/>
            <a:ext cx="5029200" cy="4114800"/>
          </a:xfrm>
          <a:noFill/>
        </p:spPr>
        <p:txBody>
          <a:bodyPr/>
          <a:lstStyle/>
          <a:p>
            <a:pPr algn="just">
              <a:lnSpc>
                <a:spcPct val="80000"/>
              </a:lnSpc>
            </a:pPr>
            <a:r>
              <a:rPr lang="bs-Latn-BA" altLang="en-US" sz="800" i="1" dirty="0" smtClean="0"/>
              <a:t>Može</a:t>
            </a:r>
            <a:r>
              <a:rPr lang="bs-Latn-BA" altLang="en-US" sz="800" i="1" baseline="0" dirty="0" smtClean="0"/>
              <a:t> li Bill biti krivično gonjen u vezi sa slikama?</a:t>
            </a:r>
            <a:endParaRPr lang="en-US" altLang="en-US" sz="800" dirty="0" smtClean="0"/>
          </a:p>
          <a:p>
            <a:pPr algn="just">
              <a:lnSpc>
                <a:spcPct val="80000"/>
              </a:lnSpc>
            </a:pPr>
            <a:r>
              <a:rPr lang="en-US" altLang="en-US" sz="800" b="1" dirty="0" smtClean="0"/>
              <a:t> </a:t>
            </a:r>
            <a:endParaRPr lang="en-US" altLang="en-US" sz="800" dirty="0" smtClean="0"/>
          </a:p>
          <a:p>
            <a:pPr algn="just">
              <a:lnSpc>
                <a:spcPct val="80000"/>
              </a:lnSpc>
            </a:pPr>
            <a:r>
              <a:rPr lang="bs-Latn-BA" altLang="en-US" sz="800" b="1" dirty="0" smtClean="0"/>
              <a:t>Pitanja</a:t>
            </a:r>
            <a:r>
              <a:rPr lang="bs-Latn-BA" altLang="en-US" sz="800" b="1" baseline="0" dirty="0" smtClean="0"/>
              <a:t> </a:t>
            </a:r>
            <a:r>
              <a:rPr lang="en-US" altLang="en-US" sz="800" b="1" dirty="0" smtClean="0"/>
              <a:t> </a:t>
            </a:r>
            <a:endParaRPr lang="en-US" altLang="en-US" sz="800" dirty="0" smtClean="0"/>
          </a:p>
          <a:p>
            <a:pPr algn="just">
              <a:lnSpc>
                <a:spcPct val="80000"/>
              </a:lnSpc>
            </a:pPr>
            <a:r>
              <a:rPr lang="en-US" altLang="en-US" sz="800" dirty="0" smtClean="0"/>
              <a:t> </a:t>
            </a:r>
          </a:p>
          <a:p>
            <a:pPr algn="just">
              <a:lnSpc>
                <a:spcPct val="80000"/>
              </a:lnSpc>
            </a:pPr>
            <a:r>
              <a:rPr lang="bs-Latn-BA" altLang="en-US" sz="800" dirty="0" smtClean="0"/>
              <a:t>Jurisdikcija</a:t>
            </a:r>
            <a:r>
              <a:rPr lang="en-US" altLang="en-US" sz="800" dirty="0" smtClean="0"/>
              <a:t>.</a:t>
            </a:r>
          </a:p>
          <a:p>
            <a:pPr algn="just">
              <a:lnSpc>
                <a:spcPct val="80000"/>
              </a:lnSpc>
            </a:pPr>
            <a:r>
              <a:rPr lang="en-US" altLang="en-US" sz="800" dirty="0" smtClean="0"/>
              <a:t> </a:t>
            </a:r>
          </a:p>
          <a:p>
            <a:pPr algn="just">
              <a:lnSpc>
                <a:spcPct val="80000"/>
              </a:lnSpc>
            </a:pPr>
            <a:r>
              <a:rPr lang="bs-Latn-BA" altLang="en-US" sz="800" dirty="0" smtClean="0"/>
              <a:t>Odabir odredbe</a:t>
            </a:r>
            <a:r>
              <a:rPr lang="bs-Latn-BA" altLang="en-US" sz="800" baseline="0" dirty="0" smtClean="0"/>
              <a:t> materijalnog prava, posedovanje slike ili stvaranje slike. </a:t>
            </a:r>
          </a:p>
          <a:p>
            <a:pPr algn="just">
              <a:lnSpc>
                <a:spcPct val="80000"/>
              </a:lnSpc>
            </a:pPr>
            <a:r>
              <a:rPr lang="en-US" altLang="en-US" sz="800" dirty="0" smtClean="0"/>
              <a:t> </a:t>
            </a:r>
          </a:p>
          <a:p>
            <a:pPr algn="just">
              <a:lnSpc>
                <a:spcPct val="80000"/>
              </a:lnSpc>
            </a:pPr>
            <a:r>
              <a:rPr lang="en-US" altLang="en-US" sz="800" dirty="0" smtClean="0"/>
              <a:t> </a:t>
            </a:r>
          </a:p>
          <a:p>
            <a:pPr algn="just">
              <a:lnSpc>
                <a:spcPct val="80000"/>
              </a:lnSpc>
            </a:pPr>
            <a:r>
              <a:rPr lang="bs-Latn-BA" altLang="en-US" sz="800" b="1" dirty="0" smtClean="0"/>
              <a:t>Tačke</a:t>
            </a:r>
            <a:r>
              <a:rPr lang="bs-Latn-BA" altLang="en-US" sz="800" b="1" baseline="0" dirty="0" smtClean="0"/>
              <a:t> za diskusiju</a:t>
            </a:r>
            <a:r>
              <a:rPr lang="en-US" altLang="en-US" sz="800" b="1" dirty="0" smtClean="0"/>
              <a:t> </a:t>
            </a:r>
            <a:endParaRPr lang="en-US" altLang="en-US" sz="800" dirty="0" smtClean="0"/>
          </a:p>
          <a:p>
            <a:pPr algn="just">
              <a:lnSpc>
                <a:spcPct val="80000"/>
              </a:lnSpc>
            </a:pPr>
            <a:r>
              <a:rPr lang="en-US" altLang="en-US" sz="800" dirty="0" smtClean="0"/>
              <a:t> </a:t>
            </a:r>
          </a:p>
          <a:p>
            <a:pPr algn="just">
              <a:lnSpc>
                <a:spcPct val="80000"/>
              </a:lnSpc>
            </a:pPr>
            <a:r>
              <a:rPr lang="bs-Latn-BA" altLang="en-US" sz="800" dirty="0" smtClean="0"/>
              <a:t>Mogu se pojaviti pitanja u vezi sa jurisdikcijom</a:t>
            </a:r>
            <a:r>
              <a:rPr lang="bs-Latn-BA" altLang="en-US" sz="800" baseline="0" dirty="0" smtClean="0"/>
              <a:t> kod stvaranja slika kad se ove čine da su proizvedene u inostranstvu. </a:t>
            </a:r>
          </a:p>
          <a:p>
            <a:pPr algn="just">
              <a:lnSpc>
                <a:spcPct val="80000"/>
              </a:lnSpc>
            </a:pPr>
            <a:endParaRPr lang="bs-Latn-BA" altLang="en-US" sz="800" baseline="0" dirty="0" smtClean="0"/>
          </a:p>
          <a:p>
            <a:pPr algn="just">
              <a:lnSpc>
                <a:spcPct val="80000"/>
              </a:lnSpc>
            </a:pPr>
            <a:r>
              <a:rPr lang="bs-Latn-BA" altLang="en-US" sz="800" baseline="0" dirty="0" smtClean="0"/>
              <a:t>Posedovanje ne bi trebalo biti problem. </a:t>
            </a:r>
          </a:p>
          <a:p>
            <a:pPr algn="just">
              <a:lnSpc>
                <a:spcPct val="80000"/>
              </a:lnSpc>
            </a:pPr>
            <a:endParaRPr lang="bs-Latn-BA" altLang="en-US" sz="800" baseline="0" dirty="0" smtClean="0"/>
          </a:p>
          <a:p>
            <a:pPr algn="just">
              <a:lnSpc>
                <a:spcPct val="80000"/>
              </a:lnSpc>
            </a:pPr>
            <a:r>
              <a:rPr lang="bs-Latn-BA" altLang="en-US" sz="800" baseline="0" dirty="0" smtClean="0"/>
              <a:t>Kakav bi bio stav ukoliko bi sve slike bile u neodređenom prostoru?</a:t>
            </a:r>
            <a:endParaRPr lang="bs-Latn-BA" altLang="en-US" sz="800" dirty="0" smtClean="0"/>
          </a:p>
          <a:p>
            <a:pPr algn="just">
              <a:lnSpc>
                <a:spcPct val="80000"/>
              </a:lnSpc>
            </a:pPr>
            <a:endParaRPr lang="bs-Latn-BA" altLang="en-US" sz="800" dirty="0" smtClean="0"/>
          </a:p>
          <a:p>
            <a:pPr algn="just">
              <a:lnSpc>
                <a:spcPct val="80000"/>
              </a:lnSpc>
            </a:pPr>
            <a:r>
              <a:rPr lang="bs-Latn-BA" altLang="en-US" sz="800" dirty="0" smtClean="0"/>
              <a:t>Posed </a:t>
            </a:r>
            <a:r>
              <a:rPr lang="bs-Latn-BA" altLang="en-US" sz="800" dirty="0" smtClean="0"/>
              <a:t>zahteva i znanje i kontrolu. Bill možda</a:t>
            </a:r>
            <a:r>
              <a:rPr lang="bs-Latn-BA" altLang="en-US" sz="800" baseline="0" dirty="0" smtClean="0"/>
              <a:t> </a:t>
            </a:r>
            <a:r>
              <a:rPr lang="bs-Latn-BA" altLang="en-US" sz="800" baseline="0" dirty="0" smtClean="0"/>
              <a:t>zna, </a:t>
            </a:r>
            <a:r>
              <a:rPr lang="bs-Latn-BA" altLang="en-US" sz="800" baseline="0" dirty="0" smtClean="0"/>
              <a:t>a možda ne zna da su slike koje su izbrisane još uvek dostupne na </a:t>
            </a:r>
            <a:r>
              <a:rPr lang="bs-Latn-BA" altLang="en-US" sz="800" baseline="0" dirty="0" smtClean="0"/>
              <a:t>hard </a:t>
            </a:r>
            <a:r>
              <a:rPr lang="bs-Latn-BA" altLang="en-US" sz="800" baseline="0" dirty="0" smtClean="0"/>
              <a:t>disku, međutim, osim ako nema tehničkih sredstava i ekspertizu on nikad neće biti u stanju da ih povrati. Međutim, ostaje na tužiocu da </a:t>
            </a:r>
            <a:r>
              <a:rPr lang="bs-Latn-BA" altLang="en-US" sz="800" baseline="0" dirty="0" smtClean="0"/>
              <a:t>krivično </a:t>
            </a:r>
            <a:r>
              <a:rPr lang="bs-Latn-BA" altLang="en-US" sz="800" baseline="0" dirty="0" smtClean="0"/>
              <a:t>goni </a:t>
            </a:r>
            <a:r>
              <a:rPr lang="bs-Latn-BA" altLang="en-US" sz="800" baseline="0" dirty="0" smtClean="0"/>
              <a:t>ili za </a:t>
            </a:r>
            <a:r>
              <a:rPr lang="bs-Latn-BA" altLang="en-US" sz="800" baseline="0" dirty="0" smtClean="0"/>
              <a:t>stvaranje slika ili za posedovanje slika u prošlosti (predmet razmatranja u vezi sa jurisdikcijom). </a:t>
            </a:r>
          </a:p>
          <a:p>
            <a:pPr algn="just">
              <a:lnSpc>
                <a:spcPct val="80000"/>
              </a:lnSpc>
            </a:pPr>
            <a:endParaRPr lang="bs-Latn-BA" altLang="en-US" sz="800" dirty="0" smtClean="0"/>
          </a:p>
          <a:p>
            <a:pPr algn="just">
              <a:lnSpc>
                <a:spcPct val="80000"/>
              </a:lnSpc>
            </a:pPr>
            <a:r>
              <a:rPr lang="bs-Latn-BA" altLang="en-US" sz="800" dirty="0" smtClean="0"/>
              <a:t>Kakav bi</a:t>
            </a:r>
            <a:r>
              <a:rPr lang="bs-Latn-BA" altLang="en-US" sz="800" baseline="0" dirty="0" smtClean="0"/>
              <a:t> bio stav da su u pitanju bile slike gole dece stare 3-7 godina </a:t>
            </a:r>
            <a:r>
              <a:rPr lang="bs-Latn-BA" altLang="en-US" sz="800" baseline="0" dirty="0" smtClean="0"/>
              <a:t>koja </a:t>
            </a:r>
            <a:r>
              <a:rPr lang="bs-Latn-BA" altLang="en-US" sz="800" baseline="0" dirty="0" smtClean="0"/>
              <a:t>se igraju na plaži i Bill objasni da je on </a:t>
            </a:r>
            <a:r>
              <a:rPr lang="bs-Latn-BA" altLang="en-US" sz="800" baseline="0" dirty="0" smtClean="0"/>
              <a:t>nudist, </a:t>
            </a:r>
            <a:r>
              <a:rPr lang="bs-Latn-BA" altLang="en-US" sz="800" baseline="0" dirty="0" smtClean="0"/>
              <a:t>ali prihvata da dobija seksualnu gratifikaciju gledajući te slike?</a:t>
            </a:r>
          </a:p>
          <a:p>
            <a:pPr algn="just">
              <a:lnSpc>
                <a:spcPct val="80000"/>
              </a:lnSpc>
            </a:pPr>
            <a:endParaRPr lang="bs-Latn-BA" altLang="en-US" sz="800" baseline="0" dirty="0" smtClean="0"/>
          </a:p>
          <a:p>
            <a:pPr algn="just">
              <a:lnSpc>
                <a:spcPct val="80000"/>
              </a:lnSpc>
            </a:pPr>
            <a:r>
              <a:rPr lang="bs-Latn-BA" altLang="en-US" sz="800" baseline="0" dirty="0" smtClean="0"/>
              <a:t>Da li su takve slike nezakonite </a:t>
            </a:r>
            <a:r>
              <a:rPr lang="bs-Latn-BA" altLang="en-US" sz="800" baseline="0" dirty="0" smtClean="0"/>
              <a:t>podleže lokalnom tumačenju. </a:t>
            </a:r>
            <a:r>
              <a:rPr lang="bs-Latn-BA" altLang="en-US" sz="800" baseline="0" dirty="0" smtClean="0"/>
              <a:t>U Velikoj Britaniji, mi uglavnom tražimo da slike imaju seksualni </a:t>
            </a:r>
            <a:r>
              <a:rPr lang="bs-Latn-BA" altLang="en-US" sz="800" baseline="0" dirty="0" smtClean="0"/>
              <a:t>element, a </a:t>
            </a:r>
            <a:r>
              <a:rPr lang="bs-Latn-BA" altLang="en-US" sz="800" baseline="0" dirty="0" smtClean="0"/>
              <a:t>motivaciju fotografa bi smatrali nevažnom. </a:t>
            </a:r>
          </a:p>
          <a:p>
            <a:pPr algn="just">
              <a:lnSpc>
                <a:spcPct val="80000"/>
              </a:lnSpc>
            </a:pPr>
            <a:endParaRPr lang="bs-Latn-BA" altLang="en-US" sz="800" i="1" baseline="0" dirty="0" smtClean="0"/>
          </a:p>
          <a:p>
            <a:pPr algn="just">
              <a:lnSpc>
                <a:spcPct val="80000"/>
              </a:lnSpc>
            </a:pPr>
            <a:r>
              <a:rPr lang="bs-Latn-BA" altLang="en-US" sz="800" i="1" baseline="0" dirty="0" smtClean="0"/>
              <a:t>Ko odlučuje koja slika je nezakonita? Da li je obim prestupa dovoljno jasan?</a:t>
            </a:r>
            <a:r>
              <a:rPr lang="en-US" altLang="en-US" sz="800" i="1" dirty="0" smtClean="0"/>
              <a:t> </a:t>
            </a:r>
          </a:p>
          <a:p>
            <a:pPr algn="just">
              <a:lnSpc>
                <a:spcPct val="80000"/>
              </a:lnSpc>
            </a:pPr>
            <a:r>
              <a:rPr lang="en-US" altLang="en-US" sz="800" dirty="0" smtClean="0"/>
              <a:t> </a:t>
            </a:r>
          </a:p>
          <a:p>
            <a:pPr algn="just">
              <a:lnSpc>
                <a:spcPct val="80000"/>
              </a:lnSpc>
            </a:pPr>
            <a:r>
              <a:rPr lang="en-US" altLang="en-US" sz="800" dirty="0" smtClean="0"/>
              <a:t> </a:t>
            </a: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4866" name="Rectangle 2"/>
          <p:cNvSpPr>
            <a:spLocks noGrp="1" noRot="1" noChangeAspect="1" noTextEdit="1"/>
          </p:cNvSpPr>
          <p:nvPr>
            <p:ph type="sldImg"/>
          </p:nvPr>
        </p:nvSpPr>
        <p:spPr bwMode="auto">
          <a:noFill/>
          <a:ln>
            <a:solidFill>
              <a:srgbClr val="000000"/>
            </a:solidFill>
            <a:miter lim="800000"/>
            <a:headEnd/>
            <a:tailEnd/>
          </a:ln>
        </p:spPr>
      </p:sp>
      <p:sp>
        <p:nvSpPr>
          <p:cNvPr id="164867" name="Rectangle 3"/>
          <p:cNvSpPr>
            <a:spLocks noGrp="1"/>
          </p:cNvSpPr>
          <p:nvPr>
            <p:ph type="body" idx="1"/>
          </p:nvPr>
        </p:nvSpPr>
        <p:spPr bwMode="auto">
          <a:xfrm>
            <a:off x="914400" y="4343400"/>
            <a:ext cx="5029200" cy="4114800"/>
          </a:xfrm>
          <a:noFill/>
        </p:spPr>
        <p:txBody>
          <a:bodyPr/>
          <a:lstStyle/>
          <a:p>
            <a:r>
              <a:rPr lang="bs-Latn-BA" altLang="en-US" dirty="0" smtClean="0"/>
              <a:t>Ovaj slajd prikazuje element</a:t>
            </a:r>
            <a:r>
              <a:rPr lang="bs-Latn-BA" altLang="en-US" baseline="0" dirty="0" smtClean="0"/>
              <a:t> člana 2. Objašnjenje ovog elementa je pruženo na sledećem slajdu. </a:t>
            </a:r>
            <a:endParaRPr lang="bs-Latn-BA" altLang="en-US" dirty="0" smtClean="0"/>
          </a:p>
          <a:p>
            <a:endParaRPr lang="en-GB" altLang="en-US" dirty="0" smtClean="0"/>
          </a:p>
        </p:txBody>
      </p:sp>
    </p:spTree>
  </p:cSld>
  <p:clrMapOvr>
    <a:masterClrMapping/>
  </p:clrMapOvr>
</p:notes>
</file>

<file path=ppt/notesSlides/notesSlide1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3890" name="Rectangle 2"/>
          <p:cNvSpPr>
            <a:spLocks noGrp="1" noRot="1" noChangeAspect="1" noTextEdit="1"/>
          </p:cNvSpPr>
          <p:nvPr>
            <p:ph type="sldImg"/>
          </p:nvPr>
        </p:nvSpPr>
        <p:spPr bwMode="auto">
          <a:noFill/>
          <a:ln>
            <a:solidFill>
              <a:srgbClr val="000000"/>
            </a:solidFill>
            <a:miter lim="800000"/>
            <a:headEnd/>
            <a:tailEnd/>
          </a:ln>
        </p:spPr>
      </p:sp>
      <p:sp>
        <p:nvSpPr>
          <p:cNvPr id="293891" name="Rectangle 3"/>
          <p:cNvSpPr>
            <a:spLocks noGrp="1"/>
          </p:cNvSpPr>
          <p:nvPr>
            <p:ph type="body" idx="1"/>
          </p:nvPr>
        </p:nvSpPr>
        <p:spPr bwMode="auto">
          <a:xfrm>
            <a:off x="914400" y="4343400"/>
            <a:ext cx="5029200" cy="4114800"/>
          </a:xfrm>
          <a:noFill/>
        </p:spPr>
        <p:txBody>
          <a:bodyPr>
            <a:normAutofit lnSpcReduction="10000"/>
          </a:bodyPr>
          <a:lstStyle/>
          <a:p>
            <a:pPr algn="just"/>
            <a:r>
              <a:rPr lang="bs-Latn-BA" altLang="en-US" sz="1100" b="1" dirty="0" smtClean="0"/>
              <a:t>Pitanja</a:t>
            </a:r>
          </a:p>
          <a:p>
            <a:pPr algn="just"/>
            <a:endParaRPr lang="bs-Latn-BA" altLang="en-US" sz="1100" b="1" dirty="0" smtClean="0"/>
          </a:p>
          <a:p>
            <a:pPr algn="just"/>
            <a:r>
              <a:rPr lang="bs-Latn-BA" altLang="en-US" sz="1100" b="0" dirty="0" smtClean="0"/>
              <a:t>Kako</a:t>
            </a:r>
            <a:r>
              <a:rPr lang="bs-Latn-BA" altLang="en-US" sz="1100" b="0" baseline="0" dirty="0" smtClean="0"/>
              <a:t> dokazati da je John odgovoran za slike?</a:t>
            </a:r>
          </a:p>
          <a:p>
            <a:pPr algn="just"/>
            <a:r>
              <a:rPr lang="bs-Latn-BA" altLang="en-US" sz="1100" b="0" baseline="0" dirty="0" smtClean="0"/>
              <a:t>Uticaj na osumnjičene za prestupe vezane za pedofiliju.</a:t>
            </a:r>
            <a:r>
              <a:rPr lang="en-GB" altLang="en-US" sz="1100" b="1" dirty="0" smtClean="0"/>
              <a:t> </a:t>
            </a:r>
            <a:endParaRPr lang="en-GB" altLang="en-US" sz="1100" dirty="0" smtClean="0"/>
          </a:p>
          <a:p>
            <a:pPr algn="just"/>
            <a:r>
              <a:rPr lang="en-GB" altLang="en-US" sz="1100" dirty="0" smtClean="0"/>
              <a:t> </a:t>
            </a:r>
          </a:p>
          <a:p>
            <a:pPr algn="just"/>
            <a:r>
              <a:rPr lang="en-GB" altLang="en-US" sz="1100" b="1" dirty="0" smtClean="0"/>
              <a:t> </a:t>
            </a:r>
            <a:endParaRPr lang="en-GB" altLang="en-US" sz="1100" dirty="0" smtClean="0"/>
          </a:p>
          <a:p>
            <a:pPr algn="just"/>
            <a:r>
              <a:rPr lang="bs-Latn-BA" altLang="en-US" sz="1100" b="1" dirty="0" smtClean="0"/>
              <a:t>Tačke</a:t>
            </a:r>
            <a:r>
              <a:rPr lang="bs-Latn-BA" altLang="en-US" sz="1100" b="1" baseline="0" dirty="0" smtClean="0"/>
              <a:t> za diskusiju </a:t>
            </a:r>
            <a:r>
              <a:rPr lang="en-GB" altLang="en-US" sz="1100" b="1" dirty="0" smtClean="0"/>
              <a:t> </a:t>
            </a:r>
            <a:endParaRPr lang="en-GB" altLang="en-US" sz="1100" dirty="0" smtClean="0"/>
          </a:p>
          <a:p>
            <a:pPr algn="just"/>
            <a:r>
              <a:rPr lang="en-GB" altLang="en-US" sz="1100" dirty="0" smtClean="0"/>
              <a:t> </a:t>
            </a:r>
          </a:p>
          <a:p>
            <a:pPr algn="just"/>
            <a:r>
              <a:rPr lang="bs-Latn-BA" altLang="en-US" sz="1100" dirty="0" smtClean="0"/>
              <a:t>Ovaj metod prikrivanja slika</a:t>
            </a:r>
            <a:r>
              <a:rPr lang="bs-Latn-BA" altLang="en-US" sz="1100" baseline="0" dirty="0" smtClean="0"/>
              <a:t> nije neobičan. Grupe će postaviti linkove ka slikama. Međutim, može biti opasno osloniti se samo na IP adrese da bi se dobio nalog za pretres bez razumevanja kako je ta IP adresa logovana na stranici, jer su se tamo mogle naći potpuno nevino ukoliko su upućene od strane neke druge stranice i ostvarile pristup slikama kad bi shvatili gde se nalaze. Naravno, mogli su posetiti stranice više puta ili pristupiti određenom broju stranica. </a:t>
            </a:r>
          </a:p>
          <a:p>
            <a:pPr algn="just"/>
            <a:endParaRPr lang="bs-Latn-BA" altLang="en-US" sz="1100" baseline="0" dirty="0" smtClean="0"/>
          </a:p>
          <a:p>
            <a:pPr algn="just"/>
            <a:r>
              <a:rPr lang="bs-Latn-BA" altLang="en-US" sz="1100" baseline="0" dirty="0" smtClean="0"/>
              <a:t>Ovo se može iskoristiti da se prodiskutuje oprez koji je potreban pre nego se neko optuži za pedofiliju. Postoji veliki stepen samoubistava među licima koja su optužena za ovaj vid prestupa. Kao i kod svih </a:t>
            </a:r>
            <a:r>
              <a:rPr lang="bs-Latn-BA" altLang="en-US" sz="1100" baseline="0" dirty="0" smtClean="0"/>
              <a:t>oblika internet </a:t>
            </a:r>
            <a:r>
              <a:rPr lang="bs-Latn-BA" altLang="en-US" sz="1100" baseline="0" dirty="0" smtClean="0"/>
              <a:t>kriminala, morate biti u stanju da stavite osumnjičenog za tastaturu u relevantnom vremenu, IP adresa može biti </a:t>
            </a:r>
            <a:r>
              <a:rPr lang="bs-Latn-BA" altLang="en-US" sz="1100" baseline="0" dirty="0" smtClean="0"/>
              <a:t>korišćena </a:t>
            </a:r>
            <a:r>
              <a:rPr lang="bs-Latn-BA" altLang="en-US" sz="1100" baseline="0" dirty="0" smtClean="0"/>
              <a:t>od strane više pojedinaca sa iste adrese, a bežične mreže su možda napadnute od strane nekoga drugog. Optužbe ovakvog tipa mogu imati devastirajući efekat na nevine pojedince.  </a:t>
            </a:r>
            <a:endParaRPr lang="bs-Latn-BA" altLang="en-US" sz="1100" dirty="0" smtClean="0"/>
          </a:p>
          <a:p>
            <a:pPr algn="just"/>
            <a:endParaRPr lang="bs-Latn-BA" altLang="en-US" sz="1100" dirty="0" smtClean="0"/>
          </a:p>
        </p:txBody>
      </p:sp>
    </p:spTree>
  </p:cSld>
  <p:clrMapOvr>
    <a:masterClrMapping/>
  </p:clrMapOvr>
</p:notes>
</file>

<file path=ppt/notesSlides/notesSlide1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4914" name="Rectangle 2"/>
          <p:cNvSpPr>
            <a:spLocks noGrp="1" noRot="1" noChangeAspect="1" noTextEdit="1"/>
          </p:cNvSpPr>
          <p:nvPr>
            <p:ph type="sldImg"/>
          </p:nvPr>
        </p:nvSpPr>
        <p:spPr bwMode="auto">
          <a:noFill/>
          <a:ln>
            <a:solidFill>
              <a:srgbClr val="000000"/>
            </a:solidFill>
            <a:miter lim="800000"/>
            <a:headEnd/>
            <a:tailEnd/>
          </a:ln>
        </p:spPr>
      </p:sp>
      <p:sp>
        <p:nvSpPr>
          <p:cNvPr id="294915" name="Rectangle 3"/>
          <p:cNvSpPr>
            <a:spLocks noGrp="1"/>
          </p:cNvSpPr>
          <p:nvPr>
            <p:ph type="body" idx="1"/>
          </p:nvPr>
        </p:nvSpPr>
        <p:spPr bwMode="auto">
          <a:xfrm>
            <a:off x="914400" y="4343400"/>
            <a:ext cx="5029200" cy="4114800"/>
          </a:xfrm>
          <a:noFill/>
        </p:spPr>
        <p:txBody>
          <a:bodyPr/>
          <a:lstStyle/>
          <a:p>
            <a:pPr algn="just">
              <a:lnSpc>
                <a:spcPct val="80000"/>
              </a:lnSpc>
            </a:pPr>
            <a:r>
              <a:rPr lang="bs-Latn-BA" altLang="en-US" sz="900" b="0" i="1" dirty="0" smtClean="0"/>
              <a:t>Da</a:t>
            </a:r>
            <a:r>
              <a:rPr lang="bs-Latn-BA" altLang="en-US" sz="900" b="0" i="1" baseline="0" dirty="0" smtClean="0"/>
              <a:t> li je </a:t>
            </a:r>
            <a:r>
              <a:rPr lang="bs-Latn-BA" altLang="en-US" sz="900" b="0" i="1" baseline="0" dirty="0" smtClean="0"/>
              <a:t>Oswald </a:t>
            </a:r>
            <a:r>
              <a:rPr lang="bs-Latn-BA" altLang="en-US" sz="900" b="0" i="1" baseline="0" dirty="0" smtClean="0"/>
              <a:t>počinio krivično delo?</a:t>
            </a:r>
          </a:p>
          <a:p>
            <a:pPr algn="just">
              <a:lnSpc>
                <a:spcPct val="80000"/>
              </a:lnSpc>
            </a:pPr>
            <a:r>
              <a:rPr lang="en-GB" altLang="en-US" sz="900" b="1" dirty="0" smtClean="0"/>
              <a:t> </a:t>
            </a:r>
            <a:endParaRPr lang="en-GB" altLang="en-US" sz="900" dirty="0" smtClean="0"/>
          </a:p>
          <a:p>
            <a:pPr algn="just">
              <a:lnSpc>
                <a:spcPct val="80000"/>
              </a:lnSpc>
            </a:pPr>
            <a:r>
              <a:rPr lang="bs-Latn-BA" altLang="en-US" sz="900" b="1" dirty="0" smtClean="0"/>
              <a:t>Pitanja</a:t>
            </a:r>
            <a:endParaRPr lang="en-GB" altLang="en-US" sz="900" dirty="0" smtClean="0"/>
          </a:p>
          <a:p>
            <a:pPr algn="just">
              <a:lnSpc>
                <a:spcPct val="80000"/>
              </a:lnSpc>
            </a:pPr>
            <a:r>
              <a:rPr lang="en-GB" altLang="en-US" sz="900" dirty="0" smtClean="0"/>
              <a:t> </a:t>
            </a:r>
          </a:p>
          <a:p>
            <a:pPr algn="just">
              <a:lnSpc>
                <a:spcPct val="80000"/>
              </a:lnSpc>
            </a:pPr>
            <a:r>
              <a:rPr lang="bs-Latn-BA" altLang="en-US" sz="900" dirty="0" smtClean="0"/>
              <a:t>Da li je Oswald počinio</a:t>
            </a:r>
            <a:r>
              <a:rPr lang="bs-Latn-BA" altLang="en-US" sz="900" baseline="0" dirty="0" smtClean="0"/>
              <a:t> materijalno krivično delo ili neko koje se tiče sekundarne odgovornosti?</a:t>
            </a:r>
          </a:p>
          <a:p>
            <a:pPr algn="just">
              <a:lnSpc>
                <a:spcPct val="80000"/>
              </a:lnSpc>
            </a:pPr>
            <a:r>
              <a:rPr lang="bs-Latn-BA" altLang="en-US" sz="900" baseline="0" dirty="0" smtClean="0"/>
              <a:t>Da li ovde postoje pitanja u vezi sa jurisdikcijom?</a:t>
            </a:r>
          </a:p>
          <a:p>
            <a:pPr algn="just">
              <a:lnSpc>
                <a:spcPct val="80000"/>
              </a:lnSpc>
            </a:pPr>
            <a:r>
              <a:rPr lang="bs-Latn-BA" altLang="en-US" sz="900" baseline="0" dirty="0" smtClean="0"/>
              <a:t>Da li je </a:t>
            </a:r>
            <a:r>
              <a:rPr lang="bs-Latn-BA" altLang="en-US" sz="900" baseline="0" dirty="0" smtClean="0"/>
              <a:t>važno </a:t>
            </a:r>
            <a:r>
              <a:rPr lang="bs-Latn-BA" altLang="en-US" sz="900" baseline="0" dirty="0" smtClean="0"/>
              <a:t>da su </a:t>
            </a:r>
            <a:r>
              <a:rPr lang="bs-Latn-BA" altLang="en-US" sz="900" i="1" baseline="0" dirty="0" smtClean="0"/>
              <a:t>web</a:t>
            </a:r>
            <a:r>
              <a:rPr lang="bs-Latn-BA" altLang="en-US" sz="900" baseline="0" dirty="0" smtClean="0"/>
              <a:t> stranice u SAD u potpunosti automatizovane?</a:t>
            </a:r>
          </a:p>
          <a:p>
            <a:pPr algn="just">
              <a:lnSpc>
                <a:spcPct val="80000"/>
              </a:lnSpc>
            </a:pPr>
            <a:r>
              <a:rPr lang="bs-Latn-BA" altLang="en-US" sz="900" baseline="0" dirty="0" smtClean="0"/>
              <a:t>Šta imamo reći u vezi sa </a:t>
            </a:r>
            <a:r>
              <a:rPr lang="bs-Latn-BA" altLang="en-US" sz="900" baseline="0" dirty="0" smtClean="0"/>
              <a:t>korišćenjem </a:t>
            </a:r>
            <a:r>
              <a:rPr lang="bs-Latn-BA" altLang="en-US" sz="900" baseline="0" dirty="0" smtClean="0"/>
              <a:t>programa za uklanjanje dokaza?</a:t>
            </a:r>
          </a:p>
          <a:p>
            <a:pPr algn="just">
              <a:lnSpc>
                <a:spcPct val="80000"/>
              </a:lnSpc>
            </a:pPr>
            <a:endParaRPr lang="bs-Latn-BA" altLang="en-US" sz="900" baseline="0" dirty="0" smtClean="0"/>
          </a:p>
          <a:p>
            <a:pPr algn="just">
              <a:lnSpc>
                <a:spcPct val="80000"/>
              </a:lnSpc>
            </a:pPr>
            <a:r>
              <a:rPr lang="en-GB" altLang="en-US" sz="900" b="1" dirty="0" smtClean="0"/>
              <a:t> </a:t>
            </a:r>
            <a:endParaRPr lang="en-GB" altLang="en-US" sz="900" dirty="0" smtClean="0"/>
          </a:p>
          <a:p>
            <a:pPr algn="just">
              <a:lnSpc>
                <a:spcPct val="80000"/>
              </a:lnSpc>
            </a:pPr>
            <a:r>
              <a:rPr lang="bs-Latn-BA" altLang="en-US" sz="900" b="1" dirty="0" smtClean="0"/>
              <a:t>Tačke</a:t>
            </a:r>
            <a:r>
              <a:rPr lang="bs-Latn-BA" altLang="en-US" sz="900" b="1" baseline="0" dirty="0" smtClean="0"/>
              <a:t> za diskusiju </a:t>
            </a:r>
            <a:r>
              <a:rPr lang="en-GB" altLang="en-US" sz="900" b="1" dirty="0" smtClean="0"/>
              <a:t> </a:t>
            </a:r>
            <a:endParaRPr lang="en-GB" altLang="en-US" sz="900" dirty="0" smtClean="0"/>
          </a:p>
          <a:p>
            <a:pPr algn="just">
              <a:lnSpc>
                <a:spcPct val="80000"/>
              </a:lnSpc>
            </a:pPr>
            <a:r>
              <a:rPr lang="en-GB" altLang="en-US" sz="900" dirty="0" smtClean="0"/>
              <a:t> </a:t>
            </a:r>
          </a:p>
          <a:p>
            <a:pPr algn="just">
              <a:lnSpc>
                <a:spcPct val="80000"/>
              </a:lnSpc>
            </a:pPr>
            <a:r>
              <a:rPr lang="bs-Latn-BA" altLang="en-US" sz="900" dirty="0" smtClean="0"/>
              <a:t>Oswald nije u posedu nikakvih slika i ne možemo</a:t>
            </a:r>
            <a:r>
              <a:rPr lang="bs-Latn-BA" altLang="en-US" sz="900" baseline="0" dirty="0" smtClean="0"/>
              <a:t> dokazati da je ikad pristupio </a:t>
            </a:r>
            <a:r>
              <a:rPr lang="bs-Latn-BA" altLang="en-US" sz="900" i="1" baseline="0" dirty="0" smtClean="0"/>
              <a:t>web</a:t>
            </a:r>
            <a:r>
              <a:rPr lang="bs-Latn-BA" altLang="en-US" sz="900" baseline="0" dirty="0" smtClean="0"/>
              <a:t> stranici da bi gledao takve slike iako možemo dokazati da je platio pretplatu da bi to činio. Međutim, Oswald je platio novcam da bi ubedio drugu osobu, vlasnika </a:t>
            </a:r>
            <a:r>
              <a:rPr lang="bs-Latn-BA" altLang="en-US" sz="900" i="1" baseline="0" dirty="0" smtClean="0"/>
              <a:t>web</a:t>
            </a:r>
            <a:r>
              <a:rPr lang="bs-Latn-BA" altLang="en-US" sz="900" baseline="0" dirty="0" smtClean="0"/>
              <a:t> stranice u SAD da distribuiše ili učini dostupnim slike zlostavljanja dece. Da li ovo stoga predstavlja prestup?</a:t>
            </a:r>
          </a:p>
          <a:p>
            <a:pPr algn="just">
              <a:lnSpc>
                <a:spcPct val="80000"/>
              </a:lnSpc>
            </a:pPr>
            <a:endParaRPr lang="bs-Latn-BA" altLang="en-US" sz="900" baseline="0" dirty="0" smtClean="0"/>
          </a:p>
          <a:p>
            <a:pPr algn="just">
              <a:lnSpc>
                <a:spcPct val="80000"/>
              </a:lnSpc>
            </a:pPr>
            <a:r>
              <a:rPr lang="bs-Latn-BA" altLang="en-US" sz="900" baseline="0" dirty="0" smtClean="0"/>
              <a:t>To što je </a:t>
            </a:r>
            <a:r>
              <a:rPr lang="bs-Latn-BA" altLang="en-US" sz="900" i="1" baseline="0" dirty="0" smtClean="0"/>
              <a:t>web</a:t>
            </a:r>
            <a:r>
              <a:rPr lang="bs-Latn-BA" altLang="en-US" sz="900" baseline="0" dirty="0" smtClean="0"/>
              <a:t> stranica u SAD u potpunosti automatizovana znači da ni jedno ljudsko biće zapravo nije uključeno u obradu podataka sa kreditne kartice. Iako je tako, proces je kreiran i administrovan i održavan od strane osobe koja profitira u finansijskom smislu. </a:t>
            </a:r>
            <a:endParaRPr lang="bs-Latn-BA" altLang="en-US" sz="900" dirty="0" smtClean="0"/>
          </a:p>
          <a:p>
            <a:pPr algn="just">
              <a:lnSpc>
                <a:spcPct val="80000"/>
              </a:lnSpc>
            </a:pPr>
            <a:endParaRPr lang="bs-Latn-BA" altLang="en-US" sz="900" dirty="0" smtClean="0"/>
          </a:p>
          <a:p>
            <a:pPr algn="just">
              <a:lnSpc>
                <a:spcPct val="80000"/>
              </a:lnSpc>
            </a:pPr>
            <a:r>
              <a:rPr lang="bs-Latn-BA" altLang="en-US" sz="900" dirty="0" smtClean="0"/>
              <a:t>Korišćenje </a:t>
            </a:r>
            <a:r>
              <a:rPr lang="bs-Latn-BA" altLang="en-US" sz="900" dirty="0" smtClean="0"/>
              <a:t>programa</a:t>
            </a:r>
            <a:r>
              <a:rPr lang="bs-Latn-BA" altLang="en-US" sz="900" baseline="0" dirty="0" smtClean="0"/>
              <a:t> za uklanjanje dokaza nije, samo po sebi, nezakonito. Osim ako Oswald nije bio u mogućnosti da aktivira program u toku trajanja policijske istrage, nije verovatno da je počinio prestup u vezi sa administracijom pravde. Međutim, ako je Oswald optužen, korištenje ovakvih programa može biti smatrano otežavajućom okolnošću pred sudom. </a:t>
            </a:r>
            <a:endParaRPr lang="bs-Latn-BA" altLang="en-US" sz="900" dirty="0" smtClean="0"/>
          </a:p>
          <a:p>
            <a:pPr algn="just">
              <a:lnSpc>
                <a:spcPct val="80000"/>
              </a:lnSpc>
            </a:pPr>
            <a:r>
              <a:rPr lang="en-GB" altLang="en-US" sz="900" dirty="0" smtClean="0"/>
              <a:t> </a:t>
            </a:r>
          </a:p>
        </p:txBody>
      </p:sp>
    </p:spTree>
  </p:cSld>
  <p:clrMapOvr>
    <a:masterClrMapping/>
  </p:clrMapOvr>
</p:notes>
</file>

<file path=ppt/notesSlides/notesSlide1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5938" name="Slide Image Placeholder 1"/>
          <p:cNvSpPr>
            <a:spLocks noGrp="1" noRot="1" noChangeAspect="1" noTextEdit="1"/>
          </p:cNvSpPr>
          <p:nvPr>
            <p:ph type="sldImg"/>
          </p:nvPr>
        </p:nvSpPr>
        <p:spPr bwMode="auto">
          <a:noFill/>
          <a:ln>
            <a:solidFill>
              <a:srgbClr val="000000"/>
            </a:solidFill>
            <a:miter lim="800000"/>
            <a:headEnd/>
            <a:tailEnd/>
          </a:ln>
        </p:spPr>
      </p:sp>
      <p:sp>
        <p:nvSpPr>
          <p:cNvPr id="295939" name="Notes Placeholder 2"/>
          <p:cNvSpPr>
            <a:spLocks noGrp="1"/>
          </p:cNvSpPr>
          <p:nvPr>
            <p:ph type="body" idx="1"/>
          </p:nvPr>
        </p:nvSpPr>
        <p:spPr bwMode="auto">
          <a:noFill/>
        </p:spPr>
        <p:txBody>
          <a:bodyPr/>
          <a:lstStyle/>
          <a:p>
            <a:r>
              <a:rPr lang="bs-Latn-BA" altLang="en-US" dirty="0" smtClean="0"/>
              <a:t>Trener treba </a:t>
            </a:r>
            <a:r>
              <a:rPr lang="bs-Latn-BA" altLang="en-US" dirty="0" smtClean="0"/>
              <a:t>da učesnicima pruži priliku </a:t>
            </a:r>
            <a:r>
              <a:rPr lang="bs-Latn-BA" altLang="en-US" dirty="0" smtClean="0"/>
              <a:t>da postavljaju pitanja koja mogu </a:t>
            </a:r>
            <a:r>
              <a:rPr lang="bs-Latn-BA" altLang="en-US" dirty="0" smtClean="0"/>
              <a:t>biti</a:t>
            </a:r>
            <a:r>
              <a:rPr lang="bs-Latn-BA" altLang="en-US" baseline="0" dirty="0" smtClean="0"/>
              <a:t> u vezi sa Delom </a:t>
            </a:r>
            <a:r>
              <a:rPr lang="bs-Latn-BA" altLang="en-US" baseline="0" dirty="0" smtClean="0"/>
              <a:t>Tri lekcije.</a:t>
            </a:r>
            <a:endParaRPr lang="en-GB" altLang="en-US" dirty="0" smtClean="0"/>
          </a:p>
        </p:txBody>
      </p:sp>
      <p:sp>
        <p:nvSpPr>
          <p:cNvPr id="295940" name="Slide Number Placeholder 3"/>
          <p:cNvSpPr txBox="1">
            <a:spLocks noGrp="1"/>
          </p:cNvSpPr>
          <p:nvPr/>
        </p:nvSpPr>
        <p:spPr bwMode="auto">
          <a:xfrm>
            <a:off x="3884613" y="8685213"/>
            <a:ext cx="2971800" cy="457200"/>
          </a:xfrm>
          <a:prstGeom prst="rect">
            <a:avLst/>
          </a:prstGeom>
          <a:noFill/>
          <a:ln w="9525">
            <a:noFill/>
            <a:miter lim="800000"/>
            <a:headEnd/>
            <a:tailEnd/>
          </a:ln>
        </p:spPr>
        <p:txBody>
          <a:bodyPr anchor="b"/>
          <a:lstStyle/>
          <a:p>
            <a:pPr algn="r" eaLnBrk="1" hangingPunct="1"/>
            <a:fld id="{FF328334-EC8E-4365-B8E1-E17AEA6C7FAC}" type="slidenum">
              <a:rPr lang="en-GB" altLang="en-US" sz="1200">
                <a:latin typeface="Calibri" pitchFamily="34" charset="0"/>
              </a:rPr>
              <a:pPr algn="r" eaLnBrk="1" hangingPunct="1"/>
              <a:t>142</a:t>
            </a:fld>
            <a:endParaRPr lang="en-GB" altLang="en-US" sz="1200">
              <a:latin typeface="Calibri" pitchFamily="34" charset="0"/>
            </a:endParaRPr>
          </a:p>
        </p:txBody>
      </p:sp>
    </p:spTree>
  </p:cSld>
  <p:clrMapOvr>
    <a:masterClrMapping/>
  </p:clrMapOvr>
</p:notes>
</file>

<file path=ppt/notesSlides/notesSlide1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62" name="Rezervirano mjesto slike slajda 1"/>
          <p:cNvSpPr>
            <a:spLocks noGrp="1" noRot="1" noChangeAspect="1" noTextEdit="1"/>
          </p:cNvSpPr>
          <p:nvPr>
            <p:ph type="sldImg"/>
          </p:nvPr>
        </p:nvSpPr>
        <p:spPr bwMode="auto">
          <a:noFill/>
          <a:ln>
            <a:solidFill>
              <a:srgbClr val="000000"/>
            </a:solidFill>
            <a:miter lim="800000"/>
            <a:headEnd/>
            <a:tailEnd/>
          </a:ln>
        </p:spPr>
      </p:sp>
      <p:sp>
        <p:nvSpPr>
          <p:cNvPr id="296963" name="Rezervirano mjesto bilježaka 2"/>
          <p:cNvSpPr>
            <a:spLocks noGrp="1"/>
          </p:cNvSpPr>
          <p:nvPr>
            <p:ph type="body" idx="1"/>
          </p:nvPr>
        </p:nvSpPr>
        <p:spPr bwMode="auto">
          <a:noFill/>
        </p:spPr>
        <p:txBody>
          <a:bodyPr/>
          <a:lstStyle/>
          <a:p>
            <a:endParaRPr lang="en-GB" altLang="en-US" smtClean="0"/>
          </a:p>
        </p:txBody>
      </p:sp>
      <p:sp>
        <p:nvSpPr>
          <p:cNvPr id="296964" name="Rezervirano mjesto broja slajda 3"/>
          <p:cNvSpPr>
            <a:spLocks noGrp="1"/>
          </p:cNvSpPr>
          <p:nvPr>
            <p:ph type="sldNum" sz="quarter" idx="5"/>
          </p:nvPr>
        </p:nvSpPr>
        <p:spPr bwMode="auto">
          <a:noFill/>
          <a:ln>
            <a:miter lim="800000"/>
            <a:headEnd/>
            <a:tailEnd/>
          </a:ln>
        </p:spPr>
        <p:txBody>
          <a:bodyPr/>
          <a:lstStyle/>
          <a:p>
            <a:fld id="{2B4C5C88-2107-49B9-AC18-B5BA7B07764C}" type="slidenum">
              <a:rPr lang="en-US" altLang="en-US">
                <a:cs typeface="Arial" charset="0"/>
              </a:rPr>
              <a:pPr/>
              <a:t>143</a:t>
            </a:fld>
            <a:endParaRPr lang="en-US" altLang="en-US">
              <a:cs typeface="Arial" charset="0"/>
            </a:endParaRPr>
          </a:p>
        </p:txBody>
      </p:sp>
    </p:spTree>
  </p:cSld>
  <p:clrMapOvr>
    <a:masterClrMapping/>
  </p:clrMapOvr>
</p:notes>
</file>

<file path=ppt/notesSlides/notesSlide1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7986" name="Rezervirano mjesto slike slajda 1"/>
          <p:cNvSpPr>
            <a:spLocks noGrp="1" noRot="1" noChangeAspect="1" noTextEdit="1"/>
          </p:cNvSpPr>
          <p:nvPr>
            <p:ph type="sldImg"/>
          </p:nvPr>
        </p:nvSpPr>
        <p:spPr bwMode="auto">
          <a:noFill/>
          <a:ln>
            <a:solidFill>
              <a:srgbClr val="000000"/>
            </a:solidFill>
            <a:miter lim="800000"/>
            <a:headEnd/>
            <a:tailEnd/>
          </a:ln>
        </p:spPr>
      </p:sp>
      <p:sp>
        <p:nvSpPr>
          <p:cNvPr id="297987" name="Rezervirano mjesto bilježaka 2"/>
          <p:cNvSpPr>
            <a:spLocks noGrp="1"/>
          </p:cNvSpPr>
          <p:nvPr>
            <p:ph type="body" idx="1"/>
          </p:nvPr>
        </p:nvSpPr>
        <p:spPr bwMode="auto">
          <a:noFill/>
        </p:spPr>
        <p:txBody>
          <a:bodyPr/>
          <a:lstStyle/>
          <a:p>
            <a:pPr algn="just"/>
            <a:r>
              <a:rPr lang="bs-Latn-BA" altLang="en-US" dirty="0" smtClean="0"/>
              <a:t>Sažetak/Rekapitulacija</a:t>
            </a:r>
            <a:r>
              <a:rPr lang="bs-Latn-BA" altLang="en-US" baseline="0" dirty="0" smtClean="0"/>
              <a:t> </a:t>
            </a:r>
          </a:p>
          <a:p>
            <a:pPr algn="just"/>
            <a:endParaRPr lang="bs-Latn-BA" altLang="en-US" baseline="0" dirty="0" smtClean="0"/>
          </a:p>
          <a:p>
            <a:pPr algn="just"/>
            <a:r>
              <a:rPr lang="bs-Latn-BA" altLang="en-US" baseline="0" dirty="0" smtClean="0"/>
              <a:t>Trener treba </a:t>
            </a:r>
            <a:r>
              <a:rPr lang="bs-Latn-BA" altLang="en-US" baseline="0" dirty="0" smtClean="0"/>
              <a:t>da rekapitulira/testira </a:t>
            </a:r>
            <a:r>
              <a:rPr lang="bs-Latn-BA" altLang="en-US" baseline="0" dirty="0" smtClean="0"/>
              <a:t>znanje o sledećim tačkama:</a:t>
            </a:r>
          </a:p>
          <a:p>
            <a:pPr algn="just"/>
            <a:endParaRPr lang="bs-Latn-BA" altLang="en-US" baseline="0" dirty="0" smtClean="0"/>
          </a:p>
          <a:p>
            <a:pPr algn="just"/>
            <a:r>
              <a:rPr lang="bs-Latn-BA" altLang="en-US" baseline="0" dirty="0" smtClean="0"/>
              <a:t>Odredbe materijalnog krivičnog prava i neke od ključnih faktora za opisivanje krivičnih dela zasnovanih na Konvenciji iz Budimpešte.</a:t>
            </a:r>
          </a:p>
          <a:p>
            <a:pPr algn="just"/>
            <a:r>
              <a:rPr lang="bs-Latn-BA" altLang="en-US" baseline="0" dirty="0" smtClean="0"/>
              <a:t>Relevantne odredbe materijalnog prava iz diskusija o predmetima za razmatranje. </a:t>
            </a:r>
            <a:endParaRPr lang="bs-Latn-BA" altLang="en-US" dirty="0" smtClean="0"/>
          </a:p>
          <a:p>
            <a:pPr algn="just"/>
            <a:endParaRPr lang="bs-Latn-BA" altLang="en-US" dirty="0" smtClean="0"/>
          </a:p>
          <a:p>
            <a:pPr algn="just"/>
            <a:endParaRPr lang="bs-Latn-BA" altLang="en-US" dirty="0" smtClean="0"/>
          </a:p>
        </p:txBody>
      </p:sp>
      <p:sp>
        <p:nvSpPr>
          <p:cNvPr id="297988" name="Rezervirano mjesto broja slajda 3"/>
          <p:cNvSpPr>
            <a:spLocks noGrp="1"/>
          </p:cNvSpPr>
          <p:nvPr>
            <p:ph type="sldNum" sz="quarter" idx="5"/>
          </p:nvPr>
        </p:nvSpPr>
        <p:spPr bwMode="auto">
          <a:noFill/>
          <a:ln>
            <a:miter lim="800000"/>
            <a:headEnd/>
            <a:tailEnd/>
          </a:ln>
        </p:spPr>
        <p:txBody>
          <a:bodyPr/>
          <a:lstStyle/>
          <a:p>
            <a:fld id="{497885E6-2060-4B4D-9E28-C251A16E595B}" type="slidenum">
              <a:rPr lang="en-US" altLang="en-US">
                <a:cs typeface="Arial" charset="0"/>
              </a:rPr>
              <a:pPr/>
              <a:t>144</a:t>
            </a:fld>
            <a:endParaRPr lang="en-US" altLang="en-US">
              <a:cs typeface="Arial" charset="0"/>
            </a:endParaRPr>
          </a:p>
        </p:txBody>
      </p:sp>
    </p:spTree>
  </p:cSld>
  <p:clrMapOvr>
    <a:masterClrMapping/>
  </p:clrMapOvr>
</p:notes>
</file>

<file path=ppt/notesSlides/notesSlide1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9010" name="Slide Image Placeholder 1"/>
          <p:cNvSpPr>
            <a:spLocks noGrp="1" noRot="1" noChangeAspect="1" noTextEdit="1"/>
          </p:cNvSpPr>
          <p:nvPr>
            <p:ph type="sldImg"/>
          </p:nvPr>
        </p:nvSpPr>
        <p:spPr bwMode="auto">
          <a:noFill/>
          <a:ln>
            <a:solidFill>
              <a:srgbClr val="000000"/>
            </a:solidFill>
            <a:miter lim="800000"/>
            <a:headEnd/>
            <a:tailEnd/>
          </a:ln>
        </p:spPr>
      </p:sp>
      <p:sp>
        <p:nvSpPr>
          <p:cNvPr id="299011" name="Notes Placeholder 2"/>
          <p:cNvSpPr>
            <a:spLocks noGrp="1"/>
          </p:cNvSpPr>
          <p:nvPr>
            <p:ph type="body" idx="1"/>
          </p:nvPr>
        </p:nvSpPr>
        <p:spPr bwMode="auto">
          <a:noFill/>
        </p:spPr>
        <p:txBody>
          <a:bodyPr/>
          <a:lstStyle/>
          <a:p>
            <a:r>
              <a:rPr lang="bs-Latn-BA" altLang="en-US" dirty="0" smtClean="0"/>
              <a:t>Trener </a:t>
            </a:r>
            <a:r>
              <a:rPr lang="bs-Latn-BA" altLang="en-US" dirty="0" smtClean="0"/>
              <a:t>treba da pruži učesnicima</a:t>
            </a:r>
            <a:r>
              <a:rPr lang="bs-Latn-BA" altLang="en-US" baseline="0" dirty="0" smtClean="0"/>
              <a:t> </a:t>
            </a:r>
            <a:r>
              <a:rPr lang="bs-Latn-BA" altLang="en-US" baseline="0" dirty="0" smtClean="0"/>
              <a:t>mogućnost da </a:t>
            </a:r>
            <a:r>
              <a:rPr lang="bs-Latn-BA" altLang="en-US" baseline="0" dirty="0" smtClean="0"/>
              <a:t>postave sva pitanja koja mogu biti u vezi </a:t>
            </a:r>
            <a:r>
              <a:rPr lang="bs-Latn-BA" altLang="en-US" baseline="0" dirty="0" smtClean="0"/>
              <a:t>sa lekcijom. </a:t>
            </a:r>
            <a:endParaRPr lang="en-GB" altLang="en-US" b="1" dirty="0" smtClean="0"/>
          </a:p>
          <a:p>
            <a:endParaRPr lang="bs-Latn-BA" altLang="en-US" b="1" dirty="0" smtClean="0"/>
          </a:p>
          <a:p>
            <a:r>
              <a:rPr lang="bs-Latn-BA" altLang="en-US" b="1" dirty="0" smtClean="0"/>
              <a:t>Praktične</a:t>
            </a:r>
            <a:r>
              <a:rPr lang="bs-Latn-BA" altLang="en-US" b="1" baseline="0" dirty="0" smtClean="0"/>
              <a:t> vežbe</a:t>
            </a:r>
            <a:r>
              <a:rPr lang="en-GB" altLang="en-US" b="1" dirty="0" smtClean="0"/>
              <a:t> (</a:t>
            </a:r>
            <a:r>
              <a:rPr lang="bs-Latn-BA" altLang="en-US" b="1" dirty="0" smtClean="0"/>
              <a:t>ako</a:t>
            </a:r>
            <a:r>
              <a:rPr lang="bs-Latn-BA" altLang="en-US" b="1" baseline="0" dirty="0" smtClean="0"/>
              <a:t> je primenjivo</a:t>
            </a:r>
            <a:r>
              <a:rPr lang="en-GB" altLang="en-US" b="1" dirty="0" smtClean="0"/>
              <a:t>)</a:t>
            </a:r>
            <a:endParaRPr lang="bs-Latn-BA" altLang="en-US" b="1" dirty="0" smtClean="0"/>
          </a:p>
          <a:p>
            <a:endParaRPr lang="en-GB" altLang="en-US" dirty="0" smtClean="0"/>
          </a:p>
          <a:p>
            <a:r>
              <a:rPr lang="bs-Latn-BA" altLang="en-US" dirty="0" smtClean="0"/>
              <a:t>Druge praktične vežbe</a:t>
            </a:r>
            <a:r>
              <a:rPr lang="bs-Latn-BA" altLang="en-US" baseline="0" dirty="0" smtClean="0"/>
              <a:t> nisu pripremljene za ovu sesiju. </a:t>
            </a:r>
            <a:r>
              <a:rPr lang="en-GB" altLang="en-US" dirty="0" smtClean="0"/>
              <a:t> </a:t>
            </a:r>
            <a:endParaRPr lang="bs-Latn-BA" altLang="en-US" dirty="0" smtClean="0"/>
          </a:p>
          <a:p>
            <a:endParaRPr lang="en-GB" altLang="en-US" dirty="0" smtClean="0"/>
          </a:p>
          <a:p>
            <a:r>
              <a:rPr lang="bs-Latn-BA" altLang="en-US" b="1" dirty="0" smtClean="0"/>
              <a:t>Provera</a:t>
            </a:r>
            <a:r>
              <a:rPr lang="bs-Latn-BA" altLang="en-US" b="1" baseline="0" dirty="0" smtClean="0"/>
              <a:t> znanja </a:t>
            </a:r>
            <a:endParaRPr lang="bs-Latn-BA" altLang="en-US" b="1" dirty="0" smtClean="0"/>
          </a:p>
          <a:p>
            <a:endParaRPr lang="en-GB" altLang="en-US" dirty="0" smtClean="0"/>
          </a:p>
          <a:p>
            <a:r>
              <a:rPr lang="bs-Latn-BA" altLang="en-US" dirty="0" smtClean="0"/>
              <a:t>Trener </a:t>
            </a:r>
            <a:r>
              <a:rPr lang="bs-Latn-BA" altLang="en-US" smtClean="0"/>
              <a:t>treba </a:t>
            </a:r>
            <a:r>
              <a:rPr lang="bs-Latn-BA" altLang="en-US" smtClean="0"/>
              <a:t>da proveri </a:t>
            </a:r>
            <a:r>
              <a:rPr lang="bs-Latn-BA" altLang="en-US" dirty="0" smtClean="0"/>
              <a:t>znanje postavljanjem</a:t>
            </a:r>
            <a:r>
              <a:rPr lang="bs-Latn-BA" altLang="en-US" baseline="0" dirty="0" smtClean="0"/>
              <a:t> relevantnih pitanja u vezi sa svakim od aspekata sesije. </a:t>
            </a:r>
            <a:endParaRPr lang="en-GB" altLang="en-US" dirty="0" smtClean="0"/>
          </a:p>
        </p:txBody>
      </p:sp>
      <p:sp>
        <p:nvSpPr>
          <p:cNvPr id="299012" name="Slide Number Placeholder 3"/>
          <p:cNvSpPr txBox="1">
            <a:spLocks noGrp="1"/>
          </p:cNvSpPr>
          <p:nvPr/>
        </p:nvSpPr>
        <p:spPr bwMode="auto">
          <a:xfrm>
            <a:off x="3884613" y="8685213"/>
            <a:ext cx="2971800" cy="457200"/>
          </a:xfrm>
          <a:prstGeom prst="rect">
            <a:avLst/>
          </a:prstGeom>
          <a:noFill/>
          <a:ln w="9525">
            <a:noFill/>
            <a:miter lim="800000"/>
            <a:headEnd/>
            <a:tailEnd/>
          </a:ln>
        </p:spPr>
        <p:txBody>
          <a:bodyPr anchor="b"/>
          <a:lstStyle/>
          <a:p>
            <a:pPr algn="r" eaLnBrk="1" hangingPunct="1"/>
            <a:fld id="{D7BEAD20-DECF-4311-8261-F6795B9044F7}" type="slidenum">
              <a:rPr lang="en-GB" altLang="en-US" sz="1200">
                <a:latin typeface="Calibri" pitchFamily="34" charset="0"/>
              </a:rPr>
              <a:pPr algn="r" eaLnBrk="1" hangingPunct="1"/>
              <a:t>145</a:t>
            </a:fld>
            <a:endParaRPr lang="en-GB" altLang="en-US" sz="1200">
              <a:latin typeface="Calibri" pitchFamily="34" charset="0"/>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5890" name="Rectangle 2"/>
          <p:cNvSpPr>
            <a:spLocks noGrp="1" noRot="1" noChangeAspect="1" noTextEdit="1"/>
          </p:cNvSpPr>
          <p:nvPr>
            <p:ph type="sldImg"/>
          </p:nvPr>
        </p:nvSpPr>
        <p:spPr bwMode="auto">
          <a:noFill/>
          <a:ln>
            <a:solidFill>
              <a:srgbClr val="000000"/>
            </a:solidFill>
            <a:miter lim="800000"/>
            <a:headEnd/>
            <a:tailEnd/>
          </a:ln>
        </p:spPr>
      </p:sp>
      <p:sp>
        <p:nvSpPr>
          <p:cNvPr id="165891" name="Rectangle 3"/>
          <p:cNvSpPr>
            <a:spLocks noGrp="1"/>
          </p:cNvSpPr>
          <p:nvPr>
            <p:ph type="body" idx="1"/>
          </p:nvPr>
        </p:nvSpPr>
        <p:spPr bwMode="auto">
          <a:xfrm>
            <a:off x="914400" y="4343400"/>
            <a:ext cx="5029200" cy="4114800"/>
          </a:xfrm>
          <a:noFill/>
        </p:spPr>
        <p:txBody>
          <a:bodyPr/>
          <a:lstStyle/>
          <a:p>
            <a:pPr eaLnBrk="1" hangingPunct="1"/>
            <a:r>
              <a:rPr lang="bs-Latn-BA" altLang="en-US" dirty="0" smtClean="0"/>
              <a:t>Mnoga</a:t>
            </a:r>
            <a:r>
              <a:rPr lang="bs-Latn-BA" altLang="en-US" baseline="0" dirty="0" smtClean="0"/>
              <a:t> od krivičnih dela u konvenciji zahtevaju da moraju biti učinjena „bespravno“, ili bez </a:t>
            </a:r>
            <a:r>
              <a:rPr lang="bs-Latn-BA" altLang="en-US" baseline="0" dirty="0" smtClean="0"/>
              <a:t>ovlašćenja </a:t>
            </a:r>
            <a:r>
              <a:rPr lang="bs-Latn-BA" altLang="en-US" baseline="0" dirty="0" smtClean="0"/>
              <a:t>od strane relevantne osobe ili entiteta. </a:t>
            </a:r>
            <a:r>
              <a:rPr lang="bs-Latn-BA" altLang="en-US" baseline="0" dirty="0" smtClean="0"/>
              <a:t>Ovlašćenje </a:t>
            </a:r>
            <a:r>
              <a:rPr lang="bs-Latn-BA" altLang="en-US" baseline="0" dirty="0" smtClean="0"/>
              <a:t>može biti zakonodavno, administrativno, sudsko, ugovorno ili sporazumno u svakom pojedinačnom slučaju. </a:t>
            </a:r>
            <a:r>
              <a:rPr lang="bs-Latn-BA" altLang="en-US" baseline="0" dirty="0" smtClean="0"/>
              <a:t>Ovlašćeno </a:t>
            </a:r>
            <a:r>
              <a:rPr lang="bs-Latn-BA" altLang="en-US" baseline="0" dirty="0" smtClean="0"/>
              <a:t>postupanje nije kriminalizovano, niti je pristup računarskom sistemu koji dozvoljava slobodan i javan pristup. </a:t>
            </a:r>
            <a:endParaRPr lang="bs-Latn-BA" altLang="en-US" dirty="0" smtClean="0"/>
          </a:p>
          <a:p>
            <a:pPr eaLnBrk="1" hangingPunct="1"/>
            <a:endParaRPr lang="bs-Latn-BA" altLang="en-US" dirty="0"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6914" name="Rectangle 2"/>
          <p:cNvSpPr>
            <a:spLocks noGrp="1" noRot="1" noChangeAspect="1" noTextEdit="1"/>
          </p:cNvSpPr>
          <p:nvPr>
            <p:ph type="sldImg"/>
          </p:nvPr>
        </p:nvSpPr>
        <p:spPr bwMode="auto">
          <a:noFill/>
          <a:ln>
            <a:solidFill>
              <a:srgbClr val="000000"/>
            </a:solidFill>
            <a:miter lim="800000"/>
            <a:headEnd/>
            <a:tailEnd/>
          </a:ln>
        </p:spPr>
      </p:sp>
      <p:sp>
        <p:nvSpPr>
          <p:cNvPr id="166915" name="Rectangle 3"/>
          <p:cNvSpPr>
            <a:spLocks noGrp="1"/>
          </p:cNvSpPr>
          <p:nvPr>
            <p:ph type="body" idx="1"/>
          </p:nvPr>
        </p:nvSpPr>
        <p:spPr bwMode="auto">
          <a:xfrm>
            <a:off x="914400" y="4343400"/>
            <a:ext cx="5029200" cy="4114800"/>
          </a:xfrm>
          <a:noFill/>
        </p:spPr>
        <p:txBody>
          <a:bodyPr/>
          <a:lstStyle/>
          <a:p>
            <a:r>
              <a:rPr lang="bs-Latn-BA" altLang="en-US" dirty="0" smtClean="0"/>
              <a:t>Ovaj slajd prikazuje</a:t>
            </a:r>
            <a:r>
              <a:rPr lang="bs-Latn-BA" altLang="en-US" baseline="0" dirty="0" smtClean="0"/>
              <a:t> element člana 2. Objašnenje ovog elementa je pruženo na sledećem slajdu. </a:t>
            </a:r>
            <a:endParaRPr lang="bs-Latn-BA" altLang="en-US" dirty="0"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7938" name="Rectangle 2"/>
          <p:cNvSpPr>
            <a:spLocks noGrp="1" noRot="1" noChangeAspect="1" noTextEdit="1"/>
          </p:cNvSpPr>
          <p:nvPr>
            <p:ph type="sldImg"/>
          </p:nvPr>
        </p:nvSpPr>
        <p:spPr bwMode="auto">
          <a:noFill/>
          <a:ln>
            <a:solidFill>
              <a:srgbClr val="000000"/>
            </a:solidFill>
            <a:miter lim="800000"/>
            <a:headEnd/>
            <a:tailEnd/>
          </a:ln>
        </p:spPr>
      </p:sp>
      <p:sp>
        <p:nvSpPr>
          <p:cNvPr id="167939" name="Rectangle 3"/>
          <p:cNvSpPr>
            <a:spLocks noGrp="1"/>
          </p:cNvSpPr>
          <p:nvPr>
            <p:ph type="body" idx="1"/>
          </p:nvPr>
        </p:nvSpPr>
        <p:spPr bwMode="auto">
          <a:xfrm>
            <a:off x="914400" y="4343400"/>
            <a:ext cx="5029200" cy="4114800"/>
          </a:xfrm>
          <a:noFill/>
        </p:spPr>
        <p:txBody>
          <a:bodyPr/>
          <a:lstStyle/>
          <a:p>
            <a:pPr eaLnBrk="1" hangingPunct="1"/>
            <a:r>
              <a:rPr lang="bs-Latn-BA" altLang="en-US" dirty="0" smtClean="0"/>
              <a:t>Članice mogu suziti</a:t>
            </a:r>
            <a:r>
              <a:rPr lang="bs-Latn-BA" altLang="en-US" baseline="0" dirty="0" smtClean="0"/>
              <a:t> obim člana 2, koji omogućava opštu kriminalizaciju nezakonitog pristupa, sa određenim elementima za kvalifikaciju. Na primer, članice mogu tražiti da se ponašanje nezakonitog pristupa mora učiniti </a:t>
            </a:r>
            <a:r>
              <a:rPr lang="bs-Latn-BA" altLang="en-US" baseline="0" dirty="0" smtClean="0"/>
              <a:t>kroz kršenje </a:t>
            </a:r>
            <a:r>
              <a:rPr lang="bs-Latn-BA" altLang="en-US" baseline="0" dirty="0" smtClean="0"/>
              <a:t>bezbedonosnih mera (</a:t>
            </a:r>
            <a:r>
              <a:rPr lang="bs-Latn-BA" altLang="en-US" baseline="0" dirty="0" smtClean="0"/>
              <a:t>npr. </a:t>
            </a:r>
            <a:r>
              <a:rPr lang="bs-Latn-BA" altLang="en-US" baseline="0" dirty="0" smtClean="0"/>
              <a:t>lozinke ili drugi kodovi za pristup) ili na drugi način sa nečasnim </a:t>
            </a:r>
            <a:r>
              <a:rPr lang="bs-Latn-BA" altLang="en-US" baseline="0" dirty="0" smtClean="0"/>
              <a:t>namerama, </a:t>
            </a:r>
            <a:r>
              <a:rPr lang="bs-Latn-BA" altLang="en-US" baseline="0" dirty="0" smtClean="0"/>
              <a:t>ili da se dođe do računarskih podataka iz računarskog sistema kojem je pristupljeno </a:t>
            </a:r>
            <a:r>
              <a:rPr lang="bs-Latn-BA" altLang="en-US" baseline="0" dirty="0" smtClean="0"/>
              <a:t>iz drugog </a:t>
            </a:r>
            <a:r>
              <a:rPr lang="bs-Latn-BA" altLang="en-US" baseline="0" dirty="0" smtClean="0"/>
              <a:t>računarskog sistema. </a:t>
            </a:r>
          </a:p>
          <a:p>
            <a:pPr eaLnBrk="1" hangingPunct="1"/>
            <a:endParaRPr lang="bs-Latn-BA" altLang="en-US" baseline="0" dirty="0" smtClean="0"/>
          </a:p>
          <a:p>
            <a:pPr eaLnBrk="1" hangingPunct="1"/>
            <a:r>
              <a:rPr lang="bs-Latn-BA" altLang="en-US" baseline="0" dirty="0" smtClean="0"/>
              <a:t>Ovaj slajd navodi sve kvalifikatorne elemente koje članice mogu usvojiti u svom domaćem zakonodavstvu. </a:t>
            </a:r>
            <a:endParaRPr lang="bs-Latn-BA" altLang="en-US" dirty="0" smtClean="0"/>
          </a:p>
          <a:p>
            <a:pPr eaLnBrk="1" hangingPunct="1"/>
            <a:endParaRPr lang="bs-Latn-BA" altLang="en-US" dirty="0"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8962" name="Rectangle 2"/>
          <p:cNvSpPr>
            <a:spLocks noGrp="1" noRot="1" noChangeAspect="1" noTextEdit="1"/>
          </p:cNvSpPr>
          <p:nvPr>
            <p:ph type="sldImg"/>
          </p:nvPr>
        </p:nvSpPr>
        <p:spPr bwMode="auto">
          <a:noFill/>
          <a:ln>
            <a:solidFill>
              <a:srgbClr val="000000"/>
            </a:solidFill>
            <a:miter lim="800000"/>
            <a:headEnd/>
            <a:tailEnd/>
          </a:ln>
        </p:spPr>
      </p:sp>
      <p:sp>
        <p:nvSpPr>
          <p:cNvPr id="168963" name="Rectangle 3"/>
          <p:cNvSpPr>
            <a:spLocks noGrp="1"/>
          </p:cNvSpPr>
          <p:nvPr>
            <p:ph type="body" idx="1"/>
          </p:nvPr>
        </p:nvSpPr>
        <p:spPr bwMode="auto">
          <a:xfrm>
            <a:off x="914400" y="4343400"/>
            <a:ext cx="5029200" cy="4114800"/>
          </a:xfrm>
          <a:noFill/>
        </p:spPr>
        <p:txBody>
          <a:bodyPr>
            <a:normAutofit lnSpcReduction="10000"/>
          </a:bodyPr>
          <a:lstStyle/>
          <a:p>
            <a:pPr eaLnBrk="1" hangingPunct="1"/>
            <a:r>
              <a:rPr lang="bs-Latn-BA" altLang="en-US" dirty="0" smtClean="0"/>
              <a:t>Nezakonito presretanje, opisano u</a:t>
            </a:r>
            <a:r>
              <a:rPr lang="bs-Latn-BA" altLang="en-US" baseline="0" dirty="0" smtClean="0"/>
              <a:t> članu 3 Konvencije iz Budimpešte, je takođe namerno kršenje. Počinjeno je od strane onih koji bespravno presretnu, tehničkim sredstvima, ne-javne prenose računarskih podataka, od, prema ili unutar računarskog sistema, </a:t>
            </a:r>
            <a:r>
              <a:rPr lang="bs-Latn-BA" altLang="en-US" baseline="0" dirty="0" smtClean="0"/>
              <a:t>korišćenjem </a:t>
            </a:r>
            <a:r>
              <a:rPr lang="bs-Latn-BA" altLang="en-US" baseline="0" dirty="0" smtClean="0"/>
              <a:t>tehničkih sredstava. </a:t>
            </a:r>
          </a:p>
          <a:p>
            <a:pPr eaLnBrk="1" hangingPunct="1"/>
            <a:endParaRPr lang="bs-Latn-BA" altLang="en-US" baseline="0" dirty="0" smtClean="0"/>
          </a:p>
          <a:p>
            <a:pPr eaLnBrk="1" hangingPunct="1"/>
            <a:r>
              <a:rPr lang="bs-Latn-BA" altLang="en-US" baseline="0" dirty="0" smtClean="0"/>
              <a:t>Ova odredba štiti integritet ne-javnh prenosa računarskih podataka, </a:t>
            </a:r>
            <a:r>
              <a:rPr lang="bs-Latn-BA" altLang="en-US" baseline="0" dirty="0" smtClean="0"/>
              <a:t>kriminalizovanjem neovlašćenog </a:t>
            </a:r>
            <a:r>
              <a:rPr lang="bs-Latn-BA" altLang="en-US" baseline="0" dirty="0" smtClean="0"/>
              <a:t>presretanja. </a:t>
            </a:r>
          </a:p>
          <a:p>
            <a:pPr eaLnBrk="1" hangingPunct="1"/>
            <a:endParaRPr lang="bs-Latn-BA" altLang="en-US" baseline="0" dirty="0" smtClean="0"/>
          </a:p>
          <a:p>
            <a:pPr eaLnBrk="1" hangingPunct="1"/>
            <a:r>
              <a:rPr lang="bs-Latn-BA" altLang="en-US" baseline="0" dirty="0" smtClean="0"/>
              <a:t>Prenos podataka prema računarskom sistemu, ili od tog sistema, ili unutar istog sistema su najznačajnije realnosti u današnjem životu na mrežama. </a:t>
            </a:r>
            <a:endParaRPr lang="bs-Latn-BA" altLang="en-US" dirty="0" smtClean="0"/>
          </a:p>
          <a:p>
            <a:pPr eaLnBrk="1" hangingPunct="1"/>
            <a:endParaRPr lang="bs-Latn-BA" altLang="en-US" dirty="0" smtClean="0"/>
          </a:p>
          <a:p>
            <a:pPr eaLnBrk="1" hangingPunct="1"/>
            <a:endParaRPr lang="bs-Latn-BA" altLang="en-US" dirty="0" smtClean="0"/>
          </a:p>
          <a:p>
            <a:r>
              <a:rPr lang="bs-Latn-BA" altLang="en-US" dirty="0" smtClean="0"/>
              <a:t>Tehnički,</a:t>
            </a:r>
            <a:r>
              <a:rPr lang="bs-Latn-BA" altLang="en-US" baseline="0" dirty="0" smtClean="0"/>
              <a:t> može biti veoma lako da se komunikacije presretnu ukoliko mreža i komunikacije nisu adekvatno zaštićene. Presretanja komunikacija može da otkrije, na primer, koje internet stranice je neko posetio, ili e-mail poruke koje je neko poslao ili primio.</a:t>
            </a:r>
          </a:p>
          <a:p>
            <a:endParaRPr lang="bs-Latn-BA" altLang="en-US" baseline="0" dirty="0" smtClean="0"/>
          </a:p>
          <a:p>
            <a:r>
              <a:rPr lang="bs-Latn-BA" altLang="en-US" baseline="0" dirty="0" smtClean="0"/>
              <a:t>Krivično delo nezakonitog presretanja ima za cilj, prema tome, da </a:t>
            </a:r>
            <a:r>
              <a:rPr lang="bs-Latn-BA" altLang="en-US" baseline="0" dirty="0" smtClean="0"/>
              <a:t>iznese </a:t>
            </a:r>
            <a:r>
              <a:rPr lang="bs-Latn-BA" altLang="en-US" baseline="0" dirty="0" smtClean="0"/>
              <a:t>na videlo ranjivost komunikacionih tehnologija</a:t>
            </a:r>
            <a:r>
              <a:rPr lang="bs-Latn-BA" altLang="en-US" baseline="0" dirty="0" smtClean="0"/>
              <a:t>, kroz zaštitu </a:t>
            </a:r>
            <a:r>
              <a:rPr lang="bs-Latn-BA" altLang="en-US" baseline="0" dirty="0" smtClean="0"/>
              <a:t>tajnosti ne-javnih komunikacija. </a:t>
            </a:r>
            <a:r>
              <a:rPr lang="en-GB" altLang="en-US" dirty="0" smtClean="0"/>
              <a:t> </a:t>
            </a: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9986" name="Rectangle 2"/>
          <p:cNvSpPr>
            <a:spLocks noGrp="1" noRot="1" noChangeAspect="1" noTextEdit="1"/>
          </p:cNvSpPr>
          <p:nvPr>
            <p:ph type="sldImg"/>
          </p:nvPr>
        </p:nvSpPr>
        <p:spPr bwMode="auto">
          <a:noFill/>
          <a:ln>
            <a:solidFill>
              <a:srgbClr val="000000"/>
            </a:solidFill>
            <a:miter lim="800000"/>
            <a:headEnd/>
            <a:tailEnd/>
          </a:ln>
        </p:spPr>
      </p:sp>
      <p:sp>
        <p:nvSpPr>
          <p:cNvPr id="169987" name="Rectangle 3"/>
          <p:cNvSpPr>
            <a:spLocks noGrp="1"/>
          </p:cNvSpPr>
          <p:nvPr>
            <p:ph type="body" idx="1"/>
          </p:nvPr>
        </p:nvSpPr>
        <p:spPr bwMode="auto">
          <a:xfrm>
            <a:off x="914400" y="4343400"/>
            <a:ext cx="5029200" cy="4114800"/>
          </a:xfrm>
          <a:noFill/>
        </p:spPr>
        <p:txBody>
          <a:bodyPr/>
          <a:lstStyle/>
          <a:p>
            <a:r>
              <a:rPr lang="bs-Latn-BA" altLang="en-US" dirty="0" smtClean="0"/>
              <a:t>Ovaj slajd prikazuje</a:t>
            </a:r>
            <a:r>
              <a:rPr lang="bs-Latn-BA" altLang="en-US" baseline="0" dirty="0" smtClean="0"/>
              <a:t> pun tekst člana 3.</a:t>
            </a:r>
          </a:p>
          <a:p>
            <a:endParaRPr lang="bs-Latn-BA" altLang="en-US" baseline="0" dirty="0" smtClean="0"/>
          </a:p>
          <a:p>
            <a:r>
              <a:rPr lang="bs-Latn-BA" altLang="en-US" baseline="0" dirty="0" smtClean="0"/>
              <a:t>Ova odredba štiti integritet ne-javnih prenosa računarskih podataka, </a:t>
            </a:r>
            <a:r>
              <a:rPr lang="bs-Latn-BA" altLang="en-US" baseline="0" dirty="0" smtClean="0"/>
              <a:t>inkriminišući njihovo neovlašćeno </a:t>
            </a:r>
            <a:r>
              <a:rPr lang="bs-Latn-BA" altLang="en-US" baseline="0" dirty="0" smtClean="0"/>
              <a:t>presretanje.</a:t>
            </a:r>
          </a:p>
          <a:p>
            <a:endParaRPr lang="bs-Latn-BA" altLang="en-US" baseline="0" dirty="0" smtClean="0"/>
          </a:p>
          <a:p>
            <a:r>
              <a:rPr lang="bs-Latn-BA" altLang="en-US" baseline="0" dirty="0" smtClean="0"/>
              <a:t>Prenos podataka prema računarskom sistemu, </a:t>
            </a:r>
            <a:r>
              <a:rPr lang="bs-Latn-BA" altLang="en-US" baseline="0" dirty="0" smtClean="0"/>
              <a:t>ili </a:t>
            </a:r>
            <a:r>
              <a:rPr lang="bs-Latn-BA" altLang="en-US" baseline="0" dirty="0" smtClean="0"/>
              <a:t>od tog sistema, ili unutar istog sistema, su najčešće realnosti u današnjem životu na mrežama. </a:t>
            </a:r>
          </a:p>
          <a:p>
            <a:endParaRPr lang="bs-Latn-BA" altLang="en-US" baseline="0" dirty="0" smtClean="0"/>
          </a:p>
          <a:p>
            <a:r>
              <a:rPr lang="bs-Latn-BA" altLang="en-US" baseline="0" dirty="0" smtClean="0"/>
              <a:t>Tehnički, komunikacije se vrlo lako mogu presresti ukoliko mreža i komunikacije nisu adekvatno zaštićeni. Presretanje komunikacija može otkriti, na primer, koje internet stranice je neko posetio, ili e-mail poruke koje je neko poslao ili primio. </a:t>
            </a:r>
          </a:p>
          <a:p>
            <a:r>
              <a:rPr lang="bs-Latn-BA" altLang="en-US" baseline="0" dirty="0" smtClean="0"/>
              <a:t>Krivično delo nezakonitog presretanja ima za cilj, prema tome, da </a:t>
            </a:r>
            <a:r>
              <a:rPr lang="bs-Latn-BA" altLang="en-US" baseline="0" dirty="0" smtClean="0"/>
              <a:t>iznese </a:t>
            </a:r>
            <a:r>
              <a:rPr lang="bs-Latn-BA" altLang="en-US" baseline="0" dirty="0" smtClean="0"/>
              <a:t>na videlo ranjivost tehnologija za komunikaciju, štiteći tajnost ne-javnih komunikacija. </a:t>
            </a:r>
            <a:endParaRPr lang="bs-Latn-BA" altLang="en-US" dirty="0" smtClean="0"/>
          </a:p>
          <a:p>
            <a:endParaRPr lang="bs-Latn-BA" altLang="en-US" dirty="0"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2578" name="Rezervirano mjesto slike slajda 1"/>
          <p:cNvSpPr>
            <a:spLocks noGrp="1" noRot="1" noChangeAspect="1" noTextEdit="1"/>
          </p:cNvSpPr>
          <p:nvPr>
            <p:ph type="sldImg"/>
          </p:nvPr>
        </p:nvSpPr>
        <p:spPr bwMode="auto">
          <a:noFill/>
          <a:ln>
            <a:solidFill>
              <a:srgbClr val="000000"/>
            </a:solidFill>
            <a:miter lim="800000"/>
            <a:headEnd/>
            <a:tailEnd/>
          </a:ln>
        </p:spPr>
      </p:sp>
      <p:sp>
        <p:nvSpPr>
          <p:cNvPr id="152579" name="Rezervirano mjesto bilježaka 2"/>
          <p:cNvSpPr>
            <a:spLocks noGrp="1"/>
          </p:cNvSpPr>
          <p:nvPr>
            <p:ph type="body" idx="1"/>
          </p:nvPr>
        </p:nvSpPr>
        <p:spPr bwMode="auto">
          <a:noFill/>
        </p:spPr>
        <p:txBody>
          <a:bodyPr/>
          <a:lstStyle/>
          <a:p>
            <a:r>
              <a:rPr lang="bs-Latn-BA" altLang="en-US" dirty="0" smtClean="0"/>
              <a:t>Dnevni </a:t>
            </a:r>
            <a:endParaRPr lang="hr-HR" altLang="en-US" dirty="0" smtClean="0"/>
          </a:p>
          <a:p>
            <a:r>
              <a:rPr lang="bs-Latn-BA" altLang="en-US" dirty="0" smtClean="0"/>
              <a:t>Ova</a:t>
            </a:r>
            <a:r>
              <a:rPr lang="bs-Latn-BA" altLang="en-US" baseline="0" dirty="0" smtClean="0"/>
              <a:t> sesija ima četiri dela: </a:t>
            </a:r>
            <a:r>
              <a:rPr lang="en-GB" altLang="en-US" dirty="0" smtClean="0"/>
              <a:t> </a:t>
            </a:r>
            <a:endParaRPr lang="hr-HR" altLang="en-US" dirty="0" smtClean="0"/>
          </a:p>
          <a:p>
            <a:r>
              <a:rPr lang="en-GB" altLang="en-US" dirty="0" smtClean="0"/>
              <a:t> </a:t>
            </a:r>
            <a:endParaRPr lang="hr-HR" altLang="en-US" dirty="0" smtClean="0"/>
          </a:p>
          <a:p>
            <a:r>
              <a:rPr lang="en-GB" altLang="en-US" dirty="0" smtClean="0"/>
              <a:t>U</a:t>
            </a:r>
            <a:r>
              <a:rPr lang="en-GB" altLang="en-US" baseline="0" dirty="0" smtClean="0"/>
              <a:t> </a:t>
            </a:r>
            <a:r>
              <a:rPr lang="en-GB" altLang="en-US" baseline="0" dirty="0" err="1" smtClean="0"/>
              <a:t>Prvom</a:t>
            </a:r>
            <a:r>
              <a:rPr lang="en-GB" altLang="en-US" baseline="0" dirty="0" smtClean="0"/>
              <a:t> </a:t>
            </a:r>
            <a:r>
              <a:rPr lang="en-GB" altLang="en-US" baseline="0" dirty="0" err="1" smtClean="0"/>
              <a:t>delu</a:t>
            </a:r>
            <a:r>
              <a:rPr lang="en-GB" altLang="en-US" baseline="0" dirty="0" smtClean="0"/>
              <a:t> </a:t>
            </a:r>
            <a:r>
              <a:rPr lang="bs-Latn-BA" altLang="en-US" baseline="0" dirty="0" smtClean="0"/>
              <a:t>će </a:t>
            </a:r>
            <a:r>
              <a:rPr lang="bs-Latn-BA" altLang="en-US" baseline="0" dirty="0" smtClean="0"/>
              <a:t>se fokusirati na materijalno krivično pravo i na Konvenciju iz Budimpešte o </a:t>
            </a:r>
            <a:r>
              <a:rPr lang="bs-Latn-BA" altLang="en-US" baseline="0" dirty="0" smtClean="0"/>
              <a:t>internet </a:t>
            </a:r>
            <a:r>
              <a:rPr lang="bs-Latn-BA" altLang="en-US" baseline="0" dirty="0" smtClean="0"/>
              <a:t>kriminalu </a:t>
            </a:r>
            <a:endParaRPr lang="hr-HR" altLang="en-US" dirty="0" smtClean="0"/>
          </a:p>
          <a:p>
            <a:r>
              <a:rPr lang="bs-Latn-BA" altLang="en-US" dirty="0" smtClean="0"/>
              <a:t>Nacionalno materijalno krivično</a:t>
            </a:r>
            <a:r>
              <a:rPr lang="bs-Latn-BA" altLang="en-US" baseline="0" dirty="0" smtClean="0"/>
              <a:t> pravo će biti predmet </a:t>
            </a:r>
            <a:r>
              <a:rPr lang="bs-Latn-BA" altLang="en-US" baseline="0" dirty="0" smtClean="0"/>
              <a:t>D</a:t>
            </a:r>
            <a:r>
              <a:rPr lang="en-GB" altLang="en-US" baseline="0" dirty="0" err="1" smtClean="0"/>
              <a:t>rugog</a:t>
            </a:r>
            <a:r>
              <a:rPr lang="en-GB" altLang="en-US" baseline="0" dirty="0" smtClean="0"/>
              <a:t> </a:t>
            </a:r>
            <a:r>
              <a:rPr lang="en-GB" altLang="en-US" baseline="0" dirty="0" err="1" smtClean="0"/>
              <a:t>dela</a:t>
            </a:r>
            <a:r>
              <a:rPr lang="bs-Latn-BA" altLang="en-US" baseline="0" dirty="0" smtClean="0"/>
              <a:t>. </a:t>
            </a:r>
            <a:endParaRPr lang="hr-HR" altLang="en-US" dirty="0" smtClean="0"/>
          </a:p>
          <a:p>
            <a:r>
              <a:rPr lang="en-GB" altLang="en-US" dirty="0" smtClean="0"/>
              <a:t>U </a:t>
            </a:r>
            <a:r>
              <a:rPr lang="en-GB" altLang="en-US" dirty="0" err="1" smtClean="0"/>
              <a:t>Tre</a:t>
            </a:r>
            <a:r>
              <a:rPr lang="sr-Latn-BA" altLang="en-US" dirty="0" smtClean="0"/>
              <a:t>ć</a:t>
            </a:r>
            <a:r>
              <a:rPr lang="en-GB" altLang="en-US" dirty="0" err="1" smtClean="0"/>
              <a:t>em</a:t>
            </a:r>
            <a:r>
              <a:rPr lang="en-GB" altLang="en-US" dirty="0" smtClean="0"/>
              <a:t> </a:t>
            </a:r>
            <a:r>
              <a:rPr lang="en-GB" altLang="en-US" dirty="0" err="1" smtClean="0"/>
              <a:t>delu</a:t>
            </a:r>
            <a:r>
              <a:rPr lang="bs-Latn-BA" altLang="en-US" dirty="0" smtClean="0"/>
              <a:t> </a:t>
            </a:r>
            <a:r>
              <a:rPr lang="bs-Latn-BA" altLang="en-US" dirty="0" smtClean="0"/>
              <a:t>će se fokusirati</a:t>
            </a:r>
            <a:r>
              <a:rPr lang="bs-Latn-BA" altLang="en-US" baseline="0" dirty="0" smtClean="0"/>
              <a:t> na predmete za diskusiju.</a:t>
            </a:r>
          </a:p>
          <a:p>
            <a:r>
              <a:rPr lang="bs-Latn-BA" altLang="en-US" baseline="0" dirty="0" smtClean="0"/>
              <a:t>Konačno, sažetak svih delova će biti prezentovan u </a:t>
            </a:r>
            <a:r>
              <a:rPr lang="bs-Latn-BA" altLang="en-US" baseline="0" dirty="0" smtClean="0"/>
              <a:t>Četvrtom delu.</a:t>
            </a:r>
            <a:endParaRPr lang="hr-HR" altLang="en-US" dirty="0" smtClean="0"/>
          </a:p>
        </p:txBody>
      </p:sp>
      <p:sp>
        <p:nvSpPr>
          <p:cNvPr id="152580" name="Rezervirano mjesto broja slajda 3"/>
          <p:cNvSpPr>
            <a:spLocks noGrp="1"/>
          </p:cNvSpPr>
          <p:nvPr>
            <p:ph type="sldNum" sz="quarter" idx="5"/>
          </p:nvPr>
        </p:nvSpPr>
        <p:spPr bwMode="auto">
          <a:noFill/>
          <a:ln>
            <a:miter lim="800000"/>
            <a:headEnd/>
            <a:tailEnd/>
          </a:ln>
        </p:spPr>
        <p:txBody>
          <a:bodyPr/>
          <a:lstStyle/>
          <a:p>
            <a:fld id="{0D8912B5-8AB3-4DA3-8EF1-53561B7754C8}" type="slidenum">
              <a:rPr lang="en-US" altLang="en-US">
                <a:cs typeface="Arial" charset="0"/>
              </a:rPr>
              <a:pPr/>
              <a:t>2</a:t>
            </a:fld>
            <a:endParaRPr lang="en-US" altLang="en-US">
              <a:cs typeface="Arial" charset="0"/>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1010" name="Rectangle 2"/>
          <p:cNvSpPr>
            <a:spLocks noGrp="1" noRot="1" noChangeAspect="1" noTextEdit="1"/>
          </p:cNvSpPr>
          <p:nvPr>
            <p:ph type="sldImg"/>
          </p:nvPr>
        </p:nvSpPr>
        <p:spPr bwMode="auto">
          <a:noFill/>
          <a:ln>
            <a:solidFill>
              <a:srgbClr val="000000"/>
            </a:solidFill>
            <a:miter lim="800000"/>
            <a:headEnd/>
            <a:tailEnd/>
          </a:ln>
        </p:spPr>
      </p:sp>
      <p:sp>
        <p:nvSpPr>
          <p:cNvPr id="171011" name="Rectangle 3"/>
          <p:cNvSpPr>
            <a:spLocks noGrp="1"/>
          </p:cNvSpPr>
          <p:nvPr>
            <p:ph type="body" idx="1"/>
          </p:nvPr>
        </p:nvSpPr>
        <p:spPr bwMode="auto">
          <a:xfrm>
            <a:off x="914400" y="4343400"/>
            <a:ext cx="5029200" cy="4114800"/>
          </a:xfrm>
          <a:noFill/>
        </p:spPr>
        <p:txBody>
          <a:bodyPr/>
          <a:lstStyle/>
          <a:p>
            <a:r>
              <a:rPr lang="en-US" altLang="en-US" dirty="0" err="1" smtClean="0"/>
              <a:t>Ovaj</a:t>
            </a:r>
            <a:r>
              <a:rPr lang="en-US" altLang="en-US" dirty="0" smtClean="0"/>
              <a:t> </a:t>
            </a:r>
            <a:r>
              <a:rPr lang="en-US" altLang="en-US" dirty="0" err="1" smtClean="0"/>
              <a:t>slajd</a:t>
            </a:r>
            <a:r>
              <a:rPr lang="en-US" altLang="en-US" baseline="0" dirty="0" smtClean="0"/>
              <a:t> </a:t>
            </a:r>
            <a:r>
              <a:rPr lang="en-US" altLang="en-US" baseline="0" dirty="0" err="1" smtClean="0"/>
              <a:t>prik</a:t>
            </a:r>
            <a:r>
              <a:rPr lang="bs-Latn-BA" altLang="en-US" baseline="0" dirty="0" smtClean="0"/>
              <a:t>azuje element člana 3. Objašnjenje ovog elementa je pruženo na sledećem slajdu. </a:t>
            </a:r>
            <a:endParaRPr lang="en-US" altLang="en-US" dirty="0" smtClean="0"/>
          </a:p>
          <a:p>
            <a:endParaRPr lang="en-GB" altLang="en-US" dirty="0" smtClean="0"/>
          </a:p>
          <a:p>
            <a:endParaRPr lang="en-GB" altLang="en-US" dirty="0" smtClean="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2034" name="Rectangle 2"/>
          <p:cNvSpPr>
            <a:spLocks noGrp="1" noRot="1" noChangeAspect="1" noTextEdit="1"/>
          </p:cNvSpPr>
          <p:nvPr>
            <p:ph type="sldImg"/>
          </p:nvPr>
        </p:nvSpPr>
        <p:spPr bwMode="auto">
          <a:noFill/>
          <a:ln>
            <a:solidFill>
              <a:srgbClr val="000000"/>
            </a:solidFill>
            <a:miter lim="800000"/>
            <a:headEnd/>
            <a:tailEnd/>
          </a:ln>
        </p:spPr>
      </p:sp>
      <p:sp>
        <p:nvSpPr>
          <p:cNvPr id="172035" name="Rectangle 3"/>
          <p:cNvSpPr>
            <a:spLocks noGrp="1"/>
          </p:cNvSpPr>
          <p:nvPr>
            <p:ph type="body" idx="1"/>
          </p:nvPr>
        </p:nvSpPr>
        <p:spPr bwMode="auto">
          <a:xfrm>
            <a:off x="914400" y="4343400"/>
            <a:ext cx="5029200" cy="4114800"/>
          </a:xfrm>
          <a:noFill/>
        </p:spPr>
        <p:txBody>
          <a:bodyPr/>
          <a:lstStyle/>
          <a:p>
            <a:r>
              <a:rPr lang="bs-Latn-BA" altLang="en-US" dirty="0" smtClean="0"/>
              <a:t>Presretanje se odnosi na slušanje,</a:t>
            </a:r>
            <a:r>
              <a:rPr lang="bs-Latn-BA" altLang="en-US" baseline="0" dirty="0" smtClean="0"/>
              <a:t> praćenje ili nadgledanje komunikacija. Presretanje utiče na privatnost podataka u komunikaciji, a član 3 konvencije ima za cilj da zaštiti protiv presretanja ne-javnih prenosa podataka</a:t>
            </a:r>
            <a:endParaRPr lang="bs-Latn-BA" altLang="en-US" dirty="0" smtClean="0"/>
          </a:p>
          <a:p>
            <a:endParaRPr lang="bs-Latn-BA" altLang="en-US" dirty="0" smtClean="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3058" name="Rectangle 2"/>
          <p:cNvSpPr>
            <a:spLocks noGrp="1" noRot="1" noChangeAspect="1" noTextEdit="1"/>
          </p:cNvSpPr>
          <p:nvPr>
            <p:ph type="sldImg"/>
          </p:nvPr>
        </p:nvSpPr>
        <p:spPr bwMode="auto">
          <a:noFill/>
          <a:ln>
            <a:solidFill>
              <a:srgbClr val="000000"/>
            </a:solidFill>
            <a:miter lim="800000"/>
            <a:headEnd/>
            <a:tailEnd/>
          </a:ln>
        </p:spPr>
      </p:sp>
      <p:sp>
        <p:nvSpPr>
          <p:cNvPr id="173059" name="Rectangle 3"/>
          <p:cNvSpPr>
            <a:spLocks noGrp="1"/>
          </p:cNvSpPr>
          <p:nvPr>
            <p:ph type="body" idx="1"/>
          </p:nvPr>
        </p:nvSpPr>
        <p:spPr bwMode="auto">
          <a:xfrm>
            <a:off x="914400" y="4343400"/>
            <a:ext cx="5029200" cy="4114800"/>
          </a:xfrm>
          <a:noFill/>
        </p:spPr>
        <p:txBody>
          <a:bodyPr/>
          <a:lstStyle/>
          <a:p>
            <a:r>
              <a:rPr lang="bs-Latn-BA" altLang="en-US" dirty="0" smtClean="0"/>
              <a:t>Ovaj slajd</a:t>
            </a:r>
            <a:r>
              <a:rPr lang="bs-Latn-BA" altLang="en-US" baseline="0" dirty="0" smtClean="0"/>
              <a:t> prikazuje element člana 3. Objašnjenje ovog elementa je pruženo na </a:t>
            </a:r>
            <a:r>
              <a:rPr lang="bs-Latn-BA" altLang="en-US" baseline="0" dirty="0" smtClean="0"/>
              <a:t>sledećem </a:t>
            </a:r>
            <a:r>
              <a:rPr lang="bs-Latn-BA" altLang="en-US" baseline="0" dirty="0" smtClean="0"/>
              <a:t>slajdu. </a:t>
            </a:r>
            <a:endParaRPr lang="bs-Latn-BA" altLang="en-US" dirty="0" smtClean="0"/>
          </a:p>
          <a:p>
            <a:endParaRPr lang="bs-Latn-BA" altLang="en-US" dirty="0" smtClean="0"/>
          </a:p>
          <a:p>
            <a:endParaRPr lang="en-GB" altLang="en-US" dirty="0" smtClean="0"/>
          </a:p>
          <a:p>
            <a:endParaRPr lang="en-GB" altLang="en-US" dirty="0" smtClean="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82" name="Rectangle 2"/>
          <p:cNvSpPr>
            <a:spLocks noGrp="1" noRot="1" noChangeAspect="1" noTextEdit="1"/>
          </p:cNvSpPr>
          <p:nvPr>
            <p:ph type="sldImg"/>
          </p:nvPr>
        </p:nvSpPr>
        <p:spPr bwMode="auto">
          <a:noFill/>
          <a:ln>
            <a:solidFill>
              <a:srgbClr val="000000"/>
            </a:solidFill>
            <a:miter lim="800000"/>
            <a:headEnd/>
            <a:tailEnd/>
          </a:ln>
        </p:spPr>
      </p:sp>
      <p:sp>
        <p:nvSpPr>
          <p:cNvPr id="174083" name="Rectangle 3"/>
          <p:cNvSpPr>
            <a:spLocks noGrp="1"/>
          </p:cNvSpPr>
          <p:nvPr>
            <p:ph type="body" idx="1"/>
          </p:nvPr>
        </p:nvSpPr>
        <p:spPr bwMode="auto">
          <a:xfrm>
            <a:off x="914400" y="4343400"/>
            <a:ext cx="5029200" cy="4114800"/>
          </a:xfrm>
          <a:noFill/>
        </p:spPr>
        <p:txBody>
          <a:bodyPr/>
          <a:lstStyle/>
          <a:p>
            <a:pPr algn="just" eaLnBrk="1" hangingPunct="1"/>
            <a:r>
              <a:rPr lang="bs-Latn-BA" altLang="en-US" dirty="0" smtClean="0"/>
              <a:t>Mnoga</a:t>
            </a:r>
            <a:r>
              <a:rPr lang="bs-Latn-BA" altLang="en-US" baseline="0" dirty="0" smtClean="0"/>
              <a:t> od krivičnih dela u konvenciji zahevaju da su počinjena „bespravno“ ili bez </a:t>
            </a:r>
            <a:r>
              <a:rPr lang="bs-Latn-BA" altLang="en-US" baseline="0" dirty="0" smtClean="0"/>
              <a:t>ovlašćenja </a:t>
            </a:r>
            <a:r>
              <a:rPr lang="bs-Latn-BA" altLang="en-US" baseline="0" dirty="0" smtClean="0"/>
              <a:t>od ogovarajućeg lica ili entiteta. U slučaju presretanja, moguće je da je kažnjivo ponašanje počinjeno sa </a:t>
            </a:r>
            <a:r>
              <a:rPr lang="bs-Latn-BA" altLang="en-US" baseline="0" dirty="0" smtClean="0"/>
              <a:t>ovlašćenjem</a:t>
            </a:r>
            <a:r>
              <a:rPr lang="bs-Latn-BA" altLang="en-US" baseline="0" dirty="0" smtClean="0"/>
              <a:t>, moguće od strane službenika za </a:t>
            </a:r>
            <a:r>
              <a:rPr lang="bs-Latn-BA" altLang="en-US" baseline="0" dirty="0" smtClean="0"/>
              <a:t>sprovođenje </a:t>
            </a:r>
            <a:r>
              <a:rPr lang="bs-Latn-BA" altLang="en-US" baseline="0" dirty="0" smtClean="0"/>
              <a:t>zakona ili lica </a:t>
            </a:r>
            <a:r>
              <a:rPr lang="bs-Latn-BA" altLang="en-US" baseline="0" dirty="0" smtClean="0"/>
              <a:t>ovlašćenih </a:t>
            </a:r>
            <a:r>
              <a:rPr lang="bs-Latn-BA" altLang="en-US" baseline="0" dirty="0" smtClean="0"/>
              <a:t>da vrše testiranje zaštite. Stoga,  legitimno presretanje „s pravom“ ne spada u obim člana 3.  </a:t>
            </a:r>
          </a:p>
          <a:p>
            <a:pPr algn="just" eaLnBrk="1" hangingPunct="1"/>
            <a:endParaRPr lang="bs-Latn-BA" altLang="en-US" dirty="0" smtClean="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5106" name="Rectangle 2"/>
          <p:cNvSpPr>
            <a:spLocks noGrp="1" noRot="1" noChangeAspect="1" noTextEdit="1"/>
          </p:cNvSpPr>
          <p:nvPr>
            <p:ph type="sldImg"/>
          </p:nvPr>
        </p:nvSpPr>
        <p:spPr bwMode="auto">
          <a:noFill/>
          <a:ln>
            <a:solidFill>
              <a:srgbClr val="000000"/>
            </a:solidFill>
            <a:miter lim="800000"/>
            <a:headEnd/>
            <a:tailEnd/>
          </a:ln>
        </p:spPr>
      </p:sp>
      <p:sp>
        <p:nvSpPr>
          <p:cNvPr id="175107" name="Rectangle 3"/>
          <p:cNvSpPr>
            <a:spLocks noGrp="1"/>
          </p:cNvSpPr>
          <p:nvPr>
            <p:ph type="body" idx="1"/>
          </p:nvPr>
        </p:nvSpPr>
        <p:spPr bwMode="auto">
          <a:xfrm>
            <a:off x="914400" y="4343400"/>
            <a:ext cx="5029200" cy="4114800"/>
          </a:xfrm>
          <a:noFill/>
        </p:spPr>
        <p:txBody>
          <a:bodyPr/>
          <a:lstStyle/>
          <a:p>
            <a:r>
              <a:rPr lang="bs-Latn-BA" altLang="en-US" dirty="0" smtClean="0"/>
              <a:t>Ovaj slajd</a:t>
            </a:r>
            <a:r>
              <a:rPr lang="bs-Latn-BA" altLang="en-US" baseline="0" dirty="0" smtClean="0"/>
              <a:t> prikazuje element člana 3. Objašnjenje ovog elementa je pruženo na sledećem slajdu. </a:t>
            </a:r>
            <a:endParaRPr lang="bs-Latn-BA" altLang="en-US" dirty="0" smtClean="0"/>
          </a:p>
          <a:p>
            <a:endParaRPr lang="en-GB" altLang="en-US" dirty="0" smtClean="0"/>
          </a:p>
          <a:p>
            <a:endParaRPr lang="en-GB" altLang="en-US" dirty="0" smtClean="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6130" name="Rectangle 2"/>
          <p:cNvSpPr>
            <a:spLocks noGrp="1" noRot="1" noChangeAspect="1" noTextEdit="1"/>
          </p:cNvSpPr>
          <p:nvPr>
            <p:ph type="sldImg"/>
          </p:nvPr>
        </p:nvSpPr>
        <p:spPr bwMode="auto">
          <a:noFill/>
          <a:ln>
            <a:solidFill>
              <a:srgbClr val="000000"/>
            </a:solidFill>
            <a:miter lim="800000"/>
            <a:headEnd/>
            <a:tailEnd/>
          </a:ln>
        </p:spPr>
      </p:sp>
      <p:sp>
        <p:nvSpPr>
          <p:cNvPr id="176131" name="Rectangle 3"/>
          <p:cNvSpPr>
            <a:spLocks noGrp="1"/>
          </p:cNvSpPr>
          <p:nvPr>
            <p:ph type="body" idx="1"/>
          </p:nvPr>
        </p:nvSpPr>
        <p:spPr bwMode="auto">
          <a:xfrm>
            <a:off x="914400" y="4343400"/>
            <a:ext cx="5029200" cy="4114800"/>
          </a:xfrm>
          <a:noFill/>
        </p:spPr>
        <p:txBody>
          <a:bodyPr/>
          <a:lstStyle/>
          <a:p>
            <a:pPr eaLnBrk="1" hangingPunct="1"/>
            <a:r>
              <a:rPr lang="bs-Latn-BA" altLang="en-US" dirty="0" smtClean="0"/>
              <a:t>Član</a:t>
            </a:r>
            <a:r>
              <a:rPr lang="bs-Latn-BA" altLang="en-US" baseline="0" dirty="0" smtClean="0"/>
              <a:t> 3 ne predviđa kriminalizaciju ne-tehničkog presretanja prenosa, i odnosi se na situacije kad lice pristupa i koristi računarski sistem da bi presreo prenos, koristeći uređaje za elektronsko prisluškivanje ili bilo koje druge tehničke uređaje. Ovaj slajd nabraja neke od primera oblika presretanja koji bi potpadali pod član 3. </a:t>
            </a:r>
            <a:endParaRPr lang="bs-Latn-BA" altLang="en-US" dirty="0" smtClean="0"/>
          </a:p>
          <a:p>
            <a:pPr eaLnBrk="1" hangingPunct="1"/>
            <a:endParaRPr lang="bs-Latn-BA" altLang="en-US" dirty="0" smtClean="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7154" name="Rectangle 2"/>
          <p:cNvSpPr>
            <a:spLocks noGrp="1" noRot="1" noChangeAspect="1" noTextEdit="1"/>
          </p:cNvSpPr>
          <p:nvPr>
            <p:ph type="sldImg"/>
          </p:nvPr>
        </p:nvSpPr>
        <p:spPr bwMode="auto">
          <a:noFill/>
          <a:ln>
            <a:solidFill>
              <a:srgbClr val="000000"/>
            </a:solidFill>
            <a:miter lim="800000"/>
            <a:headEnd/>
            <a:tailEnd/>
          </a:ln>
        </p:spPr>
      </p:sp>
      <p:sp>
        <p:nvSpPr>
          <p:cNvPr id="177155" name="Rectangle 3"/>
          <p:cNvSpPr>
            <a:spLocks noGrp="1"/>
          </p:cNvSpPr>
          <p:nvPr>
            <p:ph type="body" idx="1"/>
          </p:nvPr>
        </p:nvSpPr>
        <p:spPr bwMode="auto">
          <a:xfrm>
            <a:off x="914400" y="4343400"/>
            <a:ext cx="5029200" cy="4114800"/>
          </a:xfrm>
          <a:noFill/>
        </p:spPr>
        <p:txBody>
          <a:bodyPr/>
          <a:lstStyle/>
          <a:p>
            <a:r>
              <a:rPr lang="bs-Latn-BA" altLang="en-US" dirty="0" smtClean="0"/>
              <a:t>Ovaj slajd</a:t>
            </a:r>
            <a:r>
              <a:rPr lang="bs-Latn-BA" altLang="en-US" baseline="0" dirty="0" smtClean="0"/>
              <a:t> prikazuje element člana 3. Objašnjenje ovog elementa je pružano na sledećem slajdu. </a:t>
            </a:r>
            <a:endParaRPr lang="bs-Latn-BA" altLang="en-US" dirty="0" smtClean="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8178" name="Rectangle 2"/>
          <p:cNvSpPr>
            <a:spLocks noGrp="1" noRot="1" noChangeAspect="1" noTextEdit="1"/>
          </p:cNvSpPr>
          <p:nvPr>
            <p:ph type="sldImg"/>
          </p:nvPr>
        </p:nvSpPr>
        <p:spPr bwMode="auto">
          <a:noFill/>
          <a:ln>
            <a:solidFill>
              <a:srgbClr val="000000"/>
            </a:solidFill>
            <a:miter lim="800000"/>
            <a:headEnd/>
            <a:tailEnd/>
          </a:ln>
        </p:spPr>
      </p:sp>
      <p:sp>
        <p:nvSpPr>
          <p:cNvPr id="178179" name="Rectangle 3"/>
          <p:cNvSpPr>
            <a:spLocks noGrp="1"/>
          </p:cNvSpPr>
          <p:nvPr>
            <p:ph type="body" idx="1"/>
          </p:nvPr>
        </p:nvSpPr>
        <p:spPr bwMode="auto">
          <a:xfrm>
            <a:off x="914400" y="4343400"/>
            <a:ext cx="5029200" cy="4114800"/>
          </a:xfrm>
          <a:noFill/>
        </p:spPr>
        <p:txBody>
          <a:bodyPr/>
          <a:lstStyle/>
          <a:p>
            <a:pPr eaLnBrk="1" hangingPunct="1"/>
            <a:r>
              <a:rPr lang="bs-Latn-BA" altLang="en-US" dirty="0" smtClean="0"/>
              <a:t>Presretanje javnih transmisija</a:t>
            </a:r>
            <a:r>
              <a:rPr lang="bs-Latn-BA" altLang="en-US" baseline="0" dirty="0" smtClean="0"/>
              <a:t> nije krivično delo po članu 3, koji pojašnjava da se obim člana odnosi samo na transmisije koje nisu javne. Važno je da se razlikuju ne-javne transmisije i ne-javni podaci pošto član 3 ne uzima u obzir prirodu podataka, već samo prenos. Stoga, presretanje poverljivih informacija koje se komuniciraju javno dostupnim prenosom podataka ne predstavlja krivično delo, dok se presretanje javno dostupnih informacija putem ne-javnih kanala prenošenja podataka smatra kršenjem člana 3. </a:t>
            </a:r>
            <a:endParaRPr lang="bs-Latn-BA" altLang="en-US" dirty="0" smtClean="0"/>
          </a:p>
          <a:p>
            <a:pPr eaLnBrk="1" hangingPunct="1"/>
            <a:endParaRPr lang="bs-Latn-BA" altLang="en-US" dirty="0" smtClean="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9202" name="Rectangle 2"/>
          <p:cNvSpPr>
            <a:spLocks noGrp="1" noRot="1" noChangeAspect="1" noTextEdit="1"/>
          </p:cNvSpPr>
          <p:nvPr>
            <p:ph type="sldImg"/>
          </p:nvPr>
        </p:nvSpPr>
        <p:spPr bwMode="auto">
          <a:noFill/>
          <a:ln>
            <a:solidFill>
              <a:srgbClr val="000000"/>
            </a:solidFill>
            <a:miter lim="800000"/>
            <a:headEnd/>
            <a:tailEnd/>
          </a:ln>
        </p:spPr>
      </p:sp>
      <p:sp>
        <p:nvSpPr>
          <p:cNvPr id="179203" name="Rectangle 3"/>
          <p:cNvSpPr>
            <a:spLocks noGrp="1"/>
          </p:cNvSpPr>
          <p:nvPr>
            <p:ph type="body" idx="1"/>
          </p:nvPr>
        </p:nvSpPr>
        <p:spPr bwMode="auto">
          <a:xfrm>
            <a:off x="914400" y="4343400"/>
            <a:ext cx="5029200" cy="4114800"/>
          </a:xfrm>
          <a:noFill/>
        </p:spPr>
        <p:txBody>
          <a:bodyPr/>
          <a:lstStyle/>
          <a:p>
            <a:r>
              <a:rPr lang="bs-Latn-BA" altLang="en-US" dirty="0" smtClean="0"/>
              <a:t>Ovaj slajd</a:t>
            </a:r>
            <a:r>
              <a:rPr lang="bs-Latn-BA" altLang="en-US" baseline="0" dirty="0" smtClean="0"/>
              <a:t> prikazuje element člana 3. Objašnjenje ovog elementa je pruženo na sledećem slajdu. </a:t>
            </a:r>
            <a:endParaRPr lang="bs-Latn-BA" altLang="en-US" dirty="0" smtClean="0"/>
          </a:p>
          <a:p>
            <a:endParaRPr lang="bs-Latn-BA" altLang="en-US" dirty="0" smtClean="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0226" name="Rectangle 2"/>
          <p:cNvSpPr>
            <a:spLocks noGrp="1" noRot="1" noChangeAspect="1" noTextEdit="1"/>
          </p:cNvSpPr>
          <p:nvPr>
            <p:ph type="sldImg"/>
          </p:nvPr>
        </p:nvSpPr>
        <p:spPr bwMode="auto">
          <a:noFill/>
          <a:ln>
            <a:solidFill>
              <a:srgbClr val="000000"/>
            </a:solidFill>
            <a:miter lim="800000"/>
            <a:headEnd/>
            <a:tailEnd/>
          </a:ln>
        </p:spPr>
      </p:sp>
      <p:sp>
        <p:nvSpPr>
          <p:cNvPr id="180227" name="Rectangle 3"/>
          <p:cNvSpPr>
            <a:spLocks noGrp="1"/>
          </p:cNvSpPr>
          <p:nvPr>
            <p:ph type="body" idx="1"/>
          </p:nvPr>
        </p:nvSpPr>
        <p:spPr bwMode="auto">
          <a:xfrm>
            <a:off x="914400" y="4343400"/>
            <a:ext cx="5029200" cy="4114800"/>
          </a:xfrm>
          <a:noFill/>
        </p:spPr>
        <p:txBody>
          <a:bodyPr/>
          <a:lstStyle/>
          <a:p>
            <a:pPr eaLnBrk="1" hangingPunct="1"/>
            <a:r>
              <a:rPr lang="bs-Latn-BA" altLang="en-US" dirty="0" smtClean="0"/>
              <a:t>Presretanje transmisija</a:t>
            </a:r>
            <a:r>
              <a:rPr lang="bs-Latn-BA" altLang="en-US" baseline="0" dirty="0" smtClean="0"/>
              <a:t> prema, od ili unutar </a:t>
            </a:r>
            <a:r>
              <a:rPr lang="bs-Latn-BA" altLang="en-US" baseline="0" dirty="0" smtClean="0"/>
              <a:t>računarskog </a:t>
            </a:r>
            <a:r>
              <a:rPr lang="bs-Latn-BA" altLang="en-US" baseline="0" dirty="0" smtClean="0"/>
              <a:t>sistema je kriminalizovano. Ovaj slajd pruža primere koji objašnjavaju obim člana 3 u tom smislu, kao i razlike izmeđi ova tri elementa. </a:t>
            </a:r>
            <a:endParaRPr lang="bs-Latn-BA" altLang="en-US" dirty="0" smtClean="0"/>
          </a:p>
          <a:p>
            <a:pPr eaLnBrk="1" hangingPunct="1"/>
            <a:endParaRPr lang="bs-Latn-BA" altLang="en-US" dirty="0" smtClean="0"/>
          </a:p>
          <a:p>
            <a:pPr eaLnBrk="1" hangingPunct="1"/>
            <a:endParaRPr lang="en-GB" altLang="en-US" dirty="0"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02" name="Rezervirano mjesto slike slajda 1"/>
          <p:cNvSpPr>
            <a:spLocks noGrp="1" noRot="1" noChangeAspect="1" noTextEdit="1"/>
          </p:cNvSpPr>
          <p:nvPr>
            <p:ph type="sldImg"/>
          </p:nvPr>
        </p:nvSpPr>
        <p:spPr bwMode="auto">
          <a:noFill/>
          <a:ln>
            <a:solidFill>
              <a:srgbClr val="000000"/>
            </a:solidFill>
            <a:miter lim="800000"/>
            <a:headEnd/>
            <a:tailEnd/>
          </a:ln>
        </p:spPr>
      </p:sp>
      <p:sp>
        <p:nvSpPr>
          <p:cNvPr id="153603" name="Rezervirano mjesto bilježaka 2"/>
          <p:cNvSpPr>
            <a:spLocks noGrp="1"/>
          </p:cNvSpPr>
          <p:nvPr>
            <p:ph type="body" idx="1"/>
          </p:nvPr>
        </p:nvSpPr>
        <p:spPr bwMode="auto">
          <a:noFill/>
        </p:spPr>
        <p:txBody>
          <a:bodyPr/>
          <a:lstStyle/>
          <a:p>
            <a:r>
              <a:rPr lang="bs-Latn-BA" altLang="en-US" dirty="0" smtClean="0"/>
              <a:t>Trener</a:t>
            </a:r>
            <a:r>
              <a:rPr lang="bs-Latn-BA" altLang="en-US" baseline="0" dirty="0" smtClean="0"/>
              <a:t> će </a:t>
            </a:r>
            <a:r>
              <a:rPr lang="bs-Latn-BA" altLang="en-US" baseline="0" dirty="0" smtClean="0"/>
              <a:t>obraditi </a:t>
            </a:r>
            <a:r>
              <a:rPr lang="bs-Latn-BA" altLang="en-US" baseline="0" dirty="0" smtClean="0"/>
              <a:t>sledeće </a:t>
            </a:r>
            <a:r>
              <a:rPr lang="bs-Latn-BA" altLang="en-US" baseline="0" dirty="0" smtClean="0"/>
              <a:t>tačke:</a:t>
            </a:r>
            <a:endParaRPr lang="hr-HR" altLang="en-US" dirty="0" smtClean="0"/>
          </a:p>
          <a:p>
            <a:r>
              <a:rPr lang="en-GB" altLang="en-US" dirty="0" smtClean="0"/>
              <a:t> </a:t>
            </a:r>
            <a:endParaRPr lang="hr-HR" altLang="en-US" dirty="0" smtClean="0"/>
          </a:p>
          <a:p>
            <a:r>
              <a:rPr lang="bs-Latn-BA" altLang="en-US" dirty="0" smtClean="0"/>
              <a:t>Odredbe</a:t>
            </a:r>
            <a:r>
              <a:rPr lang="bs-Latn-BA" altLang="en-US" baseline="0" dirty="0" smtClean="0"/>
              <a:t> materijalnog krivičnog prava i neke od ključnih faktora koji se koriste da bi se opisala krivična dela, zasnovana na Konvenciji iz Budimpešte. </a:t>
            </a:r>
          </a:p>
          <a:p>
            <a:r>
              <a:rPr lang="bs-Latn-BA" altLang="en-US" baseline="0" dirty="0" smtClean="0"/>
              <a:t>Odredbe materijalnog krivičnog prava i neki od ključnih faktora koristenih da se opišu krivična dela zasnovana na pozitivnom nacionalnom pravu. </a:t>
            </a:r>
            <a:endParaRPr lang="hr-HR" altLang="en-US" dirty="0" smtClean="0"/>
          </a:p>
          <a:p>
            <a:r>
              <a:rPr lang="bs-Latn-BA" altLang="en-US" dirty="0" smtClean="0"/>
              <a:t>Potreba i prednosti harmonizacije između nacionalnog zakonodavstva i međunarodnih instrumenata,</a:t>
            </a:r>
            <a:r>
              <a:rPr lang="bs-Latn-BA" altLang="en-US" baseline="0" dirty="0" smtClean="0"/>
              <a:t> a posebno Konvencije iz Budimpešte. </a:t>
            </a:r>
            <a:endParaRPr lang="hr-HR" altLang="en-US" dirty="0" smtClean="0"/>
          </a:p>
        </p:txBody>
      </p:sp>
      <p:sp>
        <p:nvSpPr>
          <p:cNvPr id="153604" name="Rezervirano mjesto broja slajda 3"/>
          <p:cNvSpPr>
            <a:spLocks noGrp="1"/>
          </p:cNvSpPr>
          <p:nvPr>
            <p:ph type="sldNum" sz="quarter" idx="5"/>
          </p:nvPr>
        </p:nvSpPr>
        <p:spPr bwMode="auto">
          <a:noFill/>
          <a:ln>
            <a:miter lim="800000"/>
            <a:headEnd/>
            <a:tailEnd/>
          </a:ln>
        </p:spPr>
        <p:txBody>
          <a:bodyPr/>
          <a:lstStyle/>
          <a:p>
            <a:fld id="{3BC33547-972B-46FA-8C5E-CEE5641828C6}" type="slidenum">
              <a:rPr lang="en-US" altLang="en-US">
                <a:cs typeface="Arial" charset="0"/>
              </a:rPr>
              <a:pPr/>
              <a:t>3</a:t>
            </a:fld>
            <a:endParaRPr lang="en-US" altLang="en-US">
              <a:cs typeface="Arial" charset="0"/>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1250" name="Rectangle 2"/>
          <p:cNvSpPr>
            <a:spLocks noGrp="1" noRot="1" noChangeAspect="1" noTextEdit="1"/>
          </p:cNvSpPr>
          <p:nvPr>
            <p:ph type="sldImg"/>
          </p:nvPr>
        </p:nvSpPr>
        <p:spPr bwMode="auto">
          <a:noFill/>
          <a:ln>
            <a:solidFill>
              <a:srgbClr val="000000"/>
            </a:solidFill>
            <a:miter lim="800000"/>
            <a:headEnd/>
            <a:tailEnd/>
          </a:ln>
        </p:spPr>
      </p:sp>
      <p:sp>
        <p:nvSpPr>
          <p:cNvPr id="181251" name="Rectangle 3"/>
          <p:cNvSpPr>
            <a:spLocks noGrp="1"/>
          </p:cNvSpPr>
          <p:nvPr>
            <p:ph type="body" idx="1"/>
          </p:nvPr>
        </p:nvSpPr>
        <p:spPr bwMode="auto">
          <a:xfrm>
            <a:off x="914400" y="4343400"/>
            <a:ext cx="5029200" cy="4114800"/>
          </a:xfrm>
          <a:noFill/>
        </p:spPr>
        <p:txBody>
          <a:bodyPr/>
          <a:lstStyle/>
          <a:p>
            <a:r>
              <a:rPr lang="bs-Latn-BA" altLang="en-US" dirty="0" smtClean="0"/>
              <a:t>Ovaj slajd prikazuje</a:t>
            </a:r>
            <a:r>
              <a:rPr lang="bs-Latn-BA" altLang="en-US" baseline="0" dirty="0" smtClean="0"/>
              <a:t> element člana 3. Objašnjenje ovog elementa je pruženo na sledećem slajdu. </a:t>
            </a:r>
            <a:endParaRPr lang="bs-Latn-BA" altLang="en-US" dirty="0" smtClean="0"/>
          </a:p>
          <a:p>
            <a:endParaRPr lang="en-GB" altLang="en-US" dirty="0" smtClean="0"/>
          </a:p>
          <a:p>
            <a:endParaRPr lang="en-GB" altLang="en-US" dirty="0" smtClean="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2274" name="Rectangle 2"/>
          <p:cNvSpPr>
            <a:spLocks noGrp="1" noRot="1" noChangeAspect="1" noTextEdit="1"/>
          </p:cNvSpPr>
          <p:nvPr>
            <p:ph type="sldImg"/>
          </p:nvPr>
        </p:nvSpPr>
        <p:spPr bwMode="auto">
          <a:noFill/>
          <a:ln>
            <a:solidFill>
              <a:srgbClr val="000000"/>
            </a:solidFill>
            <a:miter lim="800000"/>
            <a:headEnd/>
            <a:tailEnd/>
          </a:ln>
        </p:spPr>
      </p:sp>
      <p:sp>
        <p:nvSpPr>
          <p:cNvPr id="182275" name="Rectangle 3"/>
          <p:cNvSpPr>
            <a:spLocks noGrp="1"/>
          </p:cNvSpPr>
          <p:nvPr>
            <p:ph type="body" idx="1"/>
          </p:nvPr>
        </p:nvSpPr>
        <p:spPr bwMode="auto">
          <a:xfrm>
            <a:off x="914400" y="4343400"/>
            <a:ext cx="5029200" cy="4114800"/>
          </a:xfrm>
          <a:noFill/>
        </p:spPr>
        <p:txBody>
          <a:bodyPr/>
          <a:lstStyle/>
          <a:p>
            <a:pPr eaLnBrk="1" hangingPunct="1"/>
            <a:r>
              <a:rPr lang="bs-Latn-BA" altLang="en-US" dirty="0" smtClean="0"/>
              <a:t>Osim </a:t>
            </a:r>
            <a:r>
              <a:rPr lang="bs-Latn-BA" altLang="en-US" dirty="0" smtClean="0"/>
              <a:t>presretanja </a:t>
            </a:r>
            <a:r>
              <a:rPr lang="bs-Latn-BA" altLang="en-US" dirty="0" smtClean="0"/>
              <a:t>računarskih</a:t>
            </a:r>
            <a:r>
              <a:rPr lang="bs-Latn-BA" altLang="en-US" baseline="0" dirty="0" smtClean="0"/>
              <a:t> podataka, Konvencija iz Budimpešte takođe kriminalizuje presretanje prenosa elektromagnetnih emisija, koje ne potpadaju pod definiciju „računarskih podataka“ po Konvenciji iz Budimpešte po članu 1. Računarski sistemi često emituju elektromagnetne talase koji sadrže podatke. Presretanje elekromagnetnih emisija je kriminalizovano jer je moguće rekonstruisati računarske podatke iz elektromagnetnih emisija, i stoga ostavljanje ovog elementa nekriminalizovanim bi </a:t>
            </a:r>
            <a:r>
              <a:rPr lang="bs-Latn-BA" altLang="en-US" baseline="0" dirty="0" smtClean="0"/>
              <a:t>stvorilo zakonsku </a:t>
            </a:r>
            <a:r>
              <a:rPr lang="bs-Latn-BA" altLang="en-US" baseline="0" dirty="0" smtClean="0"/>
              <a:t>prazninu. </a:t>
            </a:r>
            <a:endParaRPr lang="bs-Latn-BA" altLang="en-US" dirty="0" smtClean="0"/>
          </a:p>
          <a:p>
            <a:pPr eaLnBrk="1" hangingPunct="1"/>
            <a:endParaRPr lang="bs-Latn-BA" altLang="en-US" dirty="0" smtClean="0"/>
          </a:p>
          <a:p>
            <a:pPr eaLnBrk="1" hangingPunct="1"/>
            <a:endParaRPr lang="bs-Latn-BA" altLang="en-US" dirty="0" smtClean="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3298" name="Rectangle 2"/>
          <p:cNvSpPr>
            <a:spLocks noGrp="1" noRot="1" noChangeAspect="1" noTextEdit="1"/>
          </p:cNvSpPr>
          <p:nvPr>
            <p:ph type="sldImg"/>
          </p:nvPr>
        </p:nvSpPr>
        <p:spPr bwMode="auto">
          <a:noFill/>
          <a:ln>
            <a:solidFill>
              <a:srgbClr val="000000"/>
            </a:solidFill>
            <a:miter lim="800000"/>
            <a:headEnd/>
            <a:tailEnd/>
          </a:ln>
        </p:spPr>
      </p:sp>
      <p:sp>
        <p:nvSpPr>
          <p:cNvPr id="183299" name="Rectangle 3"/>
          <p:cNvSpPr>
            <a:spLocks noGrp="1"/>
          </p:cNvSpPr>
          <p:nvPr>
            <p:ph type="body" idx="1"/>
          </p:nvPr>
        </p:nvSpPr>
        <p:spPr bwMode="auto">
          <a:xfrm>
            <a:off x="914400" y="4343400"/>
            <a:ext cx="5029200" cy="4114800"/>
          </a:xfrm>
          <a:noFill/>
        </p:spPr>
        <p:txBody>
          <a:bodyPr/>
          <a:lstStyle/>
          <a:p>
            <a:r>
              <a:rPr lang="bs-Latn-BA" altLang="en-US" dirty="0" smtClean="0"/>
              <a:t>Ovaj slajd prikazuje element</a:t>
            </a:r>
            <a:r>
              <a:rPr lang="bs-Latn-BA" altLang="en-US" baseline="0" dirty="0" smtClean="0"/>
              <a:t> člana 3. Objašnjenje ovog elementa je pruženo na sledećem slajdu. </a:t>
            </a:r>
            <a:endParaRPr lang="bs-Latn-BA" altLang="en-US" dirty="0" smtClean="0"/>
          </a:p>
          <a:p>
            <a:endParaRPr lang="bs-Latn-BA" altLang="en-US" dirty="0" smtClean="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22" name="Rectangle 2"/>
          <p:cNvSpPr>
            <a:spLocks noGrp="1" noRot="1" noChangeAspect="1" noTextEdit="1"/>
          </p:cNvSpPr>
          <p:nvPr>
            <p:ph type="sldImg"/>
          </p:nvPr>
        </p:nvSpPr>
        <p:spPr bwMode="auto">
          <a:noFill/>
          <a:ln>
            <a:solidFill>
              <a:srgbClr val="000000"/>
            </a:solidFill>
            <a:miter lim="800000"/>
            <a:headEnd/>
            <a:tailEnd/>
          </a:ln>
        </p:spPr>
      </p:sp>
      <p:sp>
        <p:nvSpPr>
          <p:cNvPr id="184323" name="Rectangle 3"/>
          <p:cNvSpPr>
            <a:spLocks noGrp="1"/>
          </p:cNvSpPr>
          <p:nvPr>
            <p:ph type="body" idx="1"/>
          </p:nvPr>
        </p:nvSpPr>
        <p:spPr bwMode="auto">
          <a:xfrm>
            <a:off x="914400" y="4343400"/>
            <a:ext cx="5029200" cy="4114800"/>
          </a:xfrm>
          <a:noFill/>
        </p:spPr>
        <p:txBody>
          <a:bodyPr/>
          <a:lstStyle/>
          <a:p>
            <a:pPr eaLnBrk="1" hangingPunct="1"/>
            <a:r>
              <a:rPr lang="bs-Latn-BA" altLang="en-US" dirty="0" smtClean="0"/>
              <a:t>Član 3 obezbeđuje</a:t>
            </a:r>
            <a:r>
              <a:rPr lang="bs-Latn-BA" altLang="en-US" baseline="0" dirty="0" smtClean="0"/>
              <a:t> generalnu kriminalizaciju namernog i bespravnog presretanja, učinjenog uz pomoć tehničkih sredstava, ne-javnih transmisija računarskih podataka. Članice mogu ograničiti obim člana 3 time što će tražiti da se ustanovi postojanje određenih kvalifikatornih elemenata. Kvalifikatorni elementi koje članice mogu usvojiti su nabrojani na sledećem slajdu. </a:t>
            </a:r>
            <a:endParaRPr lang="bs-Latn-BA" altLang="en-US" dirty="0" smtClean="0"/>
          </a:p>
          <a:p>
            <a:pPr eaLnBrk="1" hangingPunct="1"/>
            <a:endParaRPr lang="bs-Latn-BA" altLang="en-US" dirty="0" smtClean="0"/>
          </a:p>
          <a:p>
            <a:pPr eaLnBrk="1" hangingPunct="1"/>
            <a:endParaRPr lang="en-GB" altLang="en-US" dirty="0" smtClean="0"/>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5346" name="Rectangle 2"/>
          <p:cNvSpPr>
            <a:spLocks noGrp="1" noRot="1" noChangeAspect="1" noTextEdit="1"/>
          </p:cNvSpPr>
          <p:nvPr>
            <p:ph type="sldImg"/>
          </p:nvPr>
        </p:nvSpPr>
        <p:spPr bwMode="auto">
          <a:noFill/>
          <a:ln>
            <a:solidFill>
              <a:srgbClr val="000000"/>
            </a:solidFill>
            <a:miter lim="800000"/>
            <a:headEnd/>
            <a:tailEnd/>
          </a:ln>
        </p:spPr>
      </p:sp>
      <p:sp>
        <p:nvSpPr>
          <p:cNvPr id="185347" name="Rectangle 3"/>
          <p:cNvSpPr>
            <a:spLocks noGrp="1"/>
          </p:cNvSpPr>
          <p:nvPr>
            <p:ph type="body" idx="1"/>
          </p:nvPr>
        </p:nvSpPr>
        <p:spPr bwMode="auto">
          <a:xfrm>
            <a:off x="914400" y="4343400"/>
            <a:ext cx="5029200" cy="4114800"/>
          </a:xfrm>
          <a:noFill/>
        </p:spPr>
        <p:txBody>
          <a:bodyPr/>
          <a:lstStyle/>
          <a:p>
            <a:pPr eaLnBrk="1" hangingPunct="1"/>
            <a:r>
              <a:rPr lang="bs-Latn-BA" altLang="en-US" dirty="0" smtClean="0"/>
              <a:t>Namerno i bespravno ponašanje, oštećenje,</a:t>
            </a:r>
            <a:r>
              <a:rPr lang="bs-Latn-BA" altLang="en-US" baseline="0" dirty="0" smtClean="0"/>
              <a:t> brisanje, kvarenje, menjanje ili prikrivanje računarskih podataka će predstavljati krivično delo ometanja podataka kako je predviđeno članom 4 Konvencije iz Budimpešte. </a:t>
            </a:r>
            <a:endParaRPr lang="bs-Latn-BA" altLang="en-US" dirty="0" smtClean="0"/>
          </a:p>
          <a:p>
            <a:pPr eaLnBrk="1" hangingPunct="1"/>
            <a:endParaRPr lang="bs-Latn-BA" altLang="en-US" dirty="0" smtClean="0"/>
          </a:p>
          <a:p>
            <a:pPr eaLnBrk="1" hangingPunct="1"/>
            <a:endParaRPr lang="en-GB" altLang="en-US" dirty="0" smtClean="0"/>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6370" name="Rectangle 2"/>
          <p:cNvSpPr>
            <a:spLocks noGrp="1" noRot="1" noChangeAspect="1" noTextEdit="1"/>
          </p:cNvSpPr>
          <p:nvPr>
            <p:ph type="sldImg"/>
          </p:nvPr>
        </p:nvSpPr>
        <p:spPr bwMode="auto">
          <a:noFill/>
          <a:ln>
            <a:solidFill>
              <a:srgbClr val="000000"/>
            </a:solidFill>
            <a:miter lim="800000"/>
            <a:headEnd/>
            <a:tailEnd/>
          </a:ln>
        </p:spPr>
      </p:sp>
      <p:sp>
        <p:nvSpPr>
          <p:cNvPr id="186371" name="Rectangle 3"/>
          <p:cNvSpPr>
            <a:spLocks noGrp="1"/>
          </p:cNvSpPr>
          <p:nvPr>
            <p:ph type="body" idx="1"/>
          </p:nvPr>
        </p:nvSpPr>
        <p:spPr bwMode="auto">
          <a:xfrm>
            <a:off x="914400" y="4343400"/>
            <a:ext cx="5029200" cy="4114800"/>
          </a:xfrm>
          <a:noFill/>
        </p:spPr>
        <p:txBody>
          <a:bodyPr/>
          <a:lstStyle/>
          <a:p>
            <a:r>
              <a:rPr lang="bs-Latn-BA" altLang="en-US" dirty="0" smtClean="0"/>
              <a:t>Ovaj slajd prikazuje čitav</a:t>
            </a:r>
            <a:r>
              <a:rPr lang="bs-Latn-BA" altLang="en-US" baseline="0" dirty="0" smtClean="0"/>
              <a:t> tekst člana 4. </a:t>
            </a:r>
          </a:p>
          <a:p>
            <a:endParaRPr lang="bs-Latn-BA" altLang="en-US" baseline="0" dirty="0" smtClean="0"/>
          </a:p>
          <a:p>
            <a:r>
              <a:rPr lang="bs-Latn-BA" altLang="en-US" baseline="0" dirty="0" smtClean="0"/>
              <a:t>Ometanje podataka štiti integritet podataka protiv neovlaštenog mešanja. Vlasnik podataka ima pravo da ih čuva onakvima kakvi su, kao što vlasnik predmeta, u stvarnom životu, ima pravo da drži svoju imovinu bezbednom od uplitanja drugih. U nekim zakonodavstvima, redovne i klasične štete se takođe odnose i na ometanje podataka, u drugima, postoji potreba da se zasebno opiše oštećenje računarskih podataka, ili ometanje podataka. </a:t>
            </a:r>
          </a:p>
          <a:p>
            <a:endParaRPr lang="bs-Latn-BA" altLang="en-US" baseline="0" dirty="0" smtClean="0"/>
          </a:p>
          <a:p>
            <a:r>
              <a:rPr lang="bs-Latn-BA" altLang="en-US" baseline="0" dirty="0" smtClean="0"/>
              <a:t>Ovo krivično delo daje na uvid veliko povećanje relevantnih podataka (računarskih podataka) u modernom životu. Računarski podaci su veoma ranjivi i mogu se vrlo lako uništiti i manipulisati. Ovo pravilo štiti njihov integritet i dostupnost. </a:t>
            </a:r>
          </a:p>
          <a:p>
            <a:endParaRPr lang="bs-Latn-BA" altLang="en-US" baseline="0" dirty="0" smtClean="0"/>
          </a:p>
          <a:p>
            <a:r>
              <a:rPr lang="bs-Latn-BA" altLang="en-US" baseline="0" dirty="0" smtClean="0"/>
              <a:t>Jedan od najčešćih slučajeva ometanja podataka je rezultat aktivnosti virusa – koji se bespravno instalira na računar žrtve i, na primer, obriše podatke.  </a:t>
            </a:r>
            <a:endParaRPr lang="bs-Latn-BA" altLang="en-US" dirty="0" smtClean="0"/>
          </a:p>
          <a:p>
            <a:endParaRPr lang="bs-Latn-BA" altLang="en-US" dirty="0" smtClean="0"/>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7394" name="Rectangle 2"/>
          <p:cNvSpPr>
            <a:spLocks noGrp="1" noRot="1" noChangeAspect="1" noTextEdit="1"/>
          </p:cNvSpPr>
          <p:nvPr>
            <p:ph type="sldImg"/>
          </p:nvPr>
        </p:nvSpPr>
        <p:spPr bwMode="auto">
          <a:noFill/>
          <a:ln>
            <a:solidFill>
              <a:srgbClr val="000000"/>
            </a:solidFill>
            <a:miter lim="800000"/>
            <a:headEnd/>
            <a:tailEnd/>
          </a:ln>
        </p:spPr>
      </p:sp>
      <p:sp>
        <p:nvSpPr>
          <p:cNvPr id="187395" name="Rectangle 3"/>
          <p:cNvSpPr>
            <a:spLocks noGrp="1"/>
          </p:cNvSpPr>
          <p:nvPr>
            <p:ph type="body" idx="1"/>
          </p:nvPr>
        </p:nvSpPr>
        <p:spPr bwMode="auto">
          <a:xfrm>
            <a:off x="914400" y="4343400"/>
            <a:ext cx="5029200" cy="4114800"/>
          </a:xfrm>
          <a:noFill/>
        </p:spPr>
        <p:txBody>
          <a:bodyPr/>
          <a:lstStyle/>
          <a:p>
            <a:r>
              <a:rPr lang="bs-Latn-BA" altLang="en-US" dirty="0" smtClean="0"/>
              <a:t>Ovaj slajd</a:t>
            </a:r>
            <a:r>
              <a:rPr lang="bs-Latn-BA" altLang="en-US" baseline="0" dirty="0" smtClean="0"/>
              <a:t> prikazuje element člana 4. Objašnjenje ovog elementa je pruženo na sledećem slajdu. </a:t>
            </a:r>
            <a:endParaRPr lang="bs-Latn-BA" altLang="en-US" dirty="0" smtClean="0"/>
          </a:p>
          <a:p>
            <a:endParaRPr lang="bs-Latn-BA" altLang="en-US" dirty="0" smtClean="0"/>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8418" name="Rectangle 2"/>
          <p:cNvSpPr>
            <a:spLocks noGrp="1" noRot="1" noChangeAspect="1" noTextEdit="1"/>
          </p:cNvSpPr>
          <p:nvPr>
            <p:ph type="sldImg"/>
          </p:nvPr>
        </p:nvSpPr>
        <p:spPr bwMode="auto">
          <a:noFill/>
          <a:ln>
            <a:solidFill>
              <a:srgbClr val="000000"/>
            </a:solidFill>
            <a:miter lim="800000"/>
            <a:headEnd/>
            <a:tailEnd/>
          </a:ln>
        </p:spPr>
      </p:sp>
      <p:sp>
        <p:nvSpPr>
          <p:cNvPr id="188419" name="Rectangle 3"/>
          <p:cNvSpPr>
            <a:spLocks noGrp="1"/>
          </p:cNvSpPr>
          <p:nvPr>
            <p:ph type="body" idx="1"/>
          </p:nvPr>
        </p:nvSpPr>
        <p:spPr bwMode="auto">
          <a:xfrm>
            <a:off x="914400" y="4343400"/>
            <a:ext cx="5029200" cy="4114800"/>
          </a:xfrm>
          <a:noFill/>
        </p:spPr>
        <p:txBody>
          <a:bodyPr/>
          <a:lstStyle/>
          <a:p>
            <a:pPr eaLnBrk="1" hangingPunct="1"/>
            <a:r>
              <a:rPr lang="bs-Latn-BA" altLang="en-US" dirty="0" smtClean="0"/>
              <a:t>Oštećenje</a:t>
            </a:r>
            <a:r>
              <a:rPr lang="bs-Latn-BA" altLang="en-US" baseline="0" dirty="0" smtClean="0"/>
              <a:t> i kvarenje računarskih podataka se odnosi na negativno menjanje integriteta ili </a:t>
            </a:r>
            <a:r>
              <a:rPr lang="bs-Latn-BA" altLang="en-US" baseline="0" dirty="0" smtClean="0"/>
              <a:t>informacija i sadržaja </a:t>
            </a:r>
            <a:r>
              <a:rPr lang="bs-Latn-BA" altLang="en-US" baseline="0" dirty="0" smtClean="0"/>
              <a:t>podataka i programa. Oba dela se međusobno prepliću. </a:t>
            </a:r>
            <a:endParaRPr lang="bs-Latn-BA" altLang="en-US" dirty="0" smtClean="0"/>
          </a:p>
          <a:p>
            <a:pPr eaLnBrk="1" hangingPunct="1"/>
            <a:endParaRPr lang="bs-Latn-BA" altLang="en-US" dirty="0" smtClean="0"/>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9442" name="Rectangle 2"/>
          <p:cNvSpPr>
            <a:spLocks noGrp="1" noRot="1" noChangeAspect="1" noTextEdit="1"/>
          </p:cNvSpPr>
          <p:nvPr>
            <p:ph type="sldImg"/>
          </p:nvPr>
        </p:nvSpPr>
        <p:spPr bwMode="auto">
          <a:noFill/>
          <a:ln>
            <a:solidFill>
              <a:srgbClr val="000000"/>
            </a:solidFill>
            <a:miter lim="800000"/>
            <a:headEnd/>
            <a:tailEnd/>
          </a:ln>
        </p:spPr>
      </p:sp>
      <p:sp>
        <p:nvSpPr>
          <p:cNvPr id="189443" name="Rectangle 3"/>
          <p:cNvSpPr>
            <a:spLocks noGrp="1"/>
          </p:cNvSpPr>
          <p:nvPr>
            <p:ph type="body" idx="1"/>
          </p:nvPr>
        </p:nvSpPr>
        <p:spPr bwMode="auto">
          <a:xfrm>
            <a:off x="914400" y="4343400"/>
            <a:ext cx="5029200" cy="4114800"/>
          </a:xfrm>
          <a:noFill/>
        </p:spPr>
        <p:txBody>
          <a:bodyPr/>
          <a:lstStyle/>
          <a:p>
            <a:r>
              <a:rPr lang="bs-Latn-BA" altLang="en-US" dirty="0" smtClean="0"/>
              <a:t>Ovaj slajd prikazuje element člana 4. Objašnjenje</a:t>
            </a:r>
            <a:r>
              <a:rPr lang="bs-Latn-BA" altLang="en-US" baseline="0" dirty="0" smtClean="0"/>
              <a:t> ovog elementa je pruženo na sledećem slajdu. </a:t>
            </a:r>
            <a:endParaRPr lang="bs-Latn-BA" altLang="en-US" dirty="0" smtClean="0"/>
          </a:p>
          <a:p>
            <a:endParaRPr lang="bs-Latn-BA" altLang="en-US" dirty="0" smtClean="0"/>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0466" name="Rectangle 2"/>
          <p:cNvSpPr>
            <a:spLocks noGrp="1" noRot="1" noChangeAspect="1" noTextEdit="1"/>
          </p:cNvSpPr>
          <p:nvPr>
            <p:ph type="sldImg"/>
          </p:nvPr>
        </p:nvSpPr>
        <p:spPr bwMode="auto">
          <a:noFill/>
          <a:ln>
            <a:solidFill>
              <a:srgbClr val="000000"/>
            </a:solidFill>
            <a:miter lim="800000"/>
            <a:headEnd/>
            <a:tailEnd/>
          </a:ln>
        </p:spPr>
      </p:sp>
      <p:sp>
        <p:nvSpPr>
          <p:cNvPr id="190467" name="Rectangle 3"/>
          <p:cNvSpPr>
            <a:spLocks noGrp="1"/>
          </p:cNvSpPr>
          <p:nvPr>
            <p:ph type="body" idx="1"/>
          </p:nvPr>
        </p:nvSpPr>
        <p:spPr bwMode="auto">
          <a:xfrm>
            <a:off x="914400" y="4343400"/>
            <a:ext cx="5029200" cy="4114800"/>
          </a:xfrm>
          <a:noFill/>
        </p:spPr>
        <p:txBody>
          <a:bodyPr/>
          <a:lstStyle/>
          <a:p>
            <a:pPr eaLnBrk="1" hangingPunct="1"/>
            <a:r>
              <a:rPr lang="bs-Latn-BA" altLang="en-US" dirty="0" smtClean="0"/>
              <a:t>Brisanje se odnosi na uništavanje podataka,</a:t>
            </a:r>
            <a:r>
              <a:rPr lang="bs-Latn-BA" altLang="en-US" baseline="0" dirty="0" smtClean="0"/>
              <a:t> i rezultira time da se obrisani podaci čine neprepoznatljivima. </a:t>
            </a:r>
            <a:endParaRPr lang="bs-Latn-BA" altLang="en-US" dirty="0" smtClean="0"/>
          </a:p>
          <a:p>
            <a:pPr eaLnBrk="1" hangingPunct="1"/>
            <a:endParaRPr lang="bs-Latn-BA" altLang="en-US" dirty="0"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4626" name="Rezervirano mjesto slike slajda 1"/>
          <p:cNvSpPr>
            <a:spLocks noGrp="1" noRot="1" noChangeAspect="1" noTextEdit="1"/>
          </p:cNvSpPr>
          <p:nvPr>
            <p:ph type="sldImg"/>
          </p:nvPr>
        </p:nvSpPr>
        <p:spPr bwMode="auto">
          <a:noFill/>
          <a:ln>
            <a:solidFill>
              <a:srgbClr val="000000"/>
            </a:solidFill>
            <a:miter lim="800000"/>
            <a:headEnd/>
            <a:tailEnd/>
          </a:ln>
        </p:spPr>
      </p:sp>
      <p:sp>
        <p:nvSpPr>
          <p:cNvPr id="154627" name="Rezervirano mjesto bilježaka 2"/>
          <p:cNvSpPr>
            <a:spLocks noGrp="1"/>
          </p:cNvSpPr>
          <p:nvPr>
            <p:ph type="body" idx="1"/>
          </p:nvPr>
        </p:nvSpPr>
        <p:spPr bwMode="auto">
          <a:noFill/>
        </p:spPr>
        <p:txBody>
          <a:bodyPr/>
          <a:lstStyle/>
          <a:p>
            <a:r>
              <a:rPr lang="bs-Latn-BA" altLang="en-US" dirty="0" smtClean="0"/>
              <a:t>Relevantne</a:t>
            </a:r>
            <a:r>
              <a:rPr lang="bs-Latn-BA" altLang="en-US" baseline="0" dirty="0" smtClean="0"/>
              <a:t> odredbe materijalnog prava zasnovane na diskusiji u vezi sa prezentovanim primerima za raspravu. </a:t>
            </a:r>
            <a:endParaRPr lang="hr-HR" altLang="en-US" dirty="0" smtClean="0"/>
          </a:p>
        </p:txBody>
      </p:sp>
      <p:sp>
        <p:nvSpPr>
          <p:cNvPr id="154628" name="Rezervirano mjesto broja slajda 3"/>
          <p:cNvSpPr>
            <a:spLocks noGrp="1"/>
          </p:cNvSpPr>
          <p:nvPr>
            <p:ph type="sldNum" sz="quarter" idx="5"/>
          </p:nvPr>
        </p:nvSpPr>
        <p:spPr bwMode="auto">
          <a:noFill/>
          <a:ln>
            <a:miter lim="800000"/>
            <a:headEnd/>
            <a:tailEnd/>
          </a:ln>
        </p:spPr>
        <p:txBody>
          <a:bodyPr/>
          <a:lstStyle/>
          <a:p>
            <a:fld id="{C60B2075-694D-4D67-A4B6-BCC56DBBBBE5}" type="slidenum">
              <a:rPr lang="en-US" altLang="en-US">
                <a:cs typeface="Arial" charset="0"/>
              </a:rPr>
              <a:pPr/>
              <a:t>4</a:t>
            </a:fld>
            <a:endParaRPr lang="en-US" altLang="en-US">
              <a:cs typeface="Arial" charset="0"/>
            </a:endParaRPr>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1490" name="Rectangle 2"/>
          <p:cNvSpPr>
            <a:spLocks noGrp="1" noRot="1" noChangeAspect="1" noTextEdit="1"/>
          </p:cNvSpPr>
          <p:nvPr>
            <p:ph type="sldImg"/>
          </p:nvPr>
        </p:nvSpPr>
        <p:spPr bwMode="auto">
          <a:noFill/>
          <a:ln>
            <a:solidFill>
              <a:srgbClr val="000000"/>
            </a:solidFill>
            <a:miter lim="800000"/>
            <a:headEnd/>
            <a:tailEnd/>
          </a:ln>
        </p:spPr>
      </p:sp>
      <p:sp>
        <p:nvSpPr>
          <p:cNvPr id="191491" name="Rectangle 3"/>
          <p:cNvSpPr>
            <a:spLocks noGrp="1"/>
          </p:cNvSpPr>
          <p:nvPr>
            <p:ph type="body" idx="1"/>
          </p:nvPr>
        </p:nvSpPr>
        <p:spPr bwMode="auto">
          <a:xfrm>
            <a:off x="914400" y="4343400"/>
            <a:ext cx="5029200" cy="4114800"/>
          </a:xfrm>
          <a:noFill/>
        </p:spPr>
        <p:txBody>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bs-Latn-BA" altLang="en-US" dirty="0" smtClean="0"/>
              <a:t>Ovaj slajd prikazuje element člana 4. Objašnjenje</a:t>
            </a:r>
            <a:r>
              <a:rPr lang="bs-Latn-BA" altLang="en-US" baseline="0" dirty="0" smtClean="0"/>
              <a:t> ovog elementa je pruženo na sledećem slajdu. </a:t>
            </a:r>
            <a:endParaRPr lang="bs-Latn-BA" altLang="en-US" dirty="0" smtClean="0"/>
          </a:p>
          <a:p>
            <a:endParaRPr lang="bs-Latn-BA" altLang="en-US" dirty="0" smtClean="0"/>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2514" name="Rectangle 2"/>
          <p:cNvSpPr>
            <a:spLocks noGrp="1" noRot="1" noChangeAspect="1" noTextEdit="1"/>
          </p:cNvSpPr>
          <p:nvPr>
            <p:ph type="sldImg"/>
          </p:nvPr>
        </p:nvSpPr>
        <p:spPr bwMode="auto">
          <a:noFill/>
          <a:ln>
            <a:solidFill>
              <a:srgbClr val="000000"/>
            </a:solidFill>
            <a:miter lim="800000"/>
            <a:headEnd/>
            <a:tailEnd/>
          </a:ln>
        </p:spPr>
      </p:sp>
      <p:sp>
        <p:nvSpPr>
          <p:cNvPr id="192515" name="Rectangle 3"/>
          <p:cNvSpPr>
            <a:spLocks noGrp="1"/>
          </p:cNvSpPr>
          <p:nvPr>
            <p:ph type="body" idx="1"/>
          </p:nvPr>
        </p:nvSpPr>
        <p:spPr bwMode="auto">
          <a:xfrm>
            <a:off x="914400" y="4343400"/>
            <a:ext cx="5029200" cy="4114800"/>
          </a:xfrm>
          <a:noFill/>
        </p:spPr>
        <p:txBody>
          <a:bodyPr/>
          <a:lstStyle/>
          <a:p>
            <a:pPr eaLnBrk="1" hangingPunct="1"/>
            <a:r>
              <a:rPr lang="en-US" altLang="en-US" dirty="0" err="1" smtClean="0"/>
              <a:t>Menjanje</a:t>
            </a:r>
            <a:r>
              <a:rPr lang="en-US" altLang="en-US" dirty="0" smtClean="0"/>
              <a:t> se </a:t>
            </a:r>
            <a:r>
              <a:rPr lang="en-US" altLang="en-US" dirty="0" err="1" smtClean="0"/>
              <a:t>odn</a:t>
            </a:r>
            <a:r>
              <a:rPr lang="bs-Latn-BA" altLang="en-US" dirty="0" smtClean="0"/>
              <a:t>osi na modifikovanje</a:t>
            </a:r>
            <a:r>
              <a:rPr lang="bs-Latn-BA" altLang="en-US" baseline="0" dirty="0" smtClean="0"/>
              <a:t> postojećih podataka (ali ne i brisanje istih). Podaci se mogu menjati na više načina, uključujući i unošenjem zloćudnih kodova kao što su virusi i trojanski konji. </a:t>
            </a:r>
            <a:endParaRPr lang="en-GB" altLang="en-US" dirty="0" smtClean="0"/>
          </a:p>
          <a:p>
            <a:pPr eaLnBrk="1" hangingPunct="1"/>
            <a:endParaRPr lang="en-GB" altLang="en-US" dirty="0" smtClean="0"/>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3538" name="Rectangle 2"/>
          <p:cNvSpPr>
            <a:spLocks noGrp="1" noRot="1" noChangeAspect="1" noTextEdit="1"/>
          </p:cNvSpPr>
          <p:nvPr>
            <p:ph type="sldImg"/>
          </p:nvPr>
        </p:nvSpPr>
        <p:spPr bwMode="auto">
          <a:noFill/>
          <a:ln>
            <a:solidFill>
              <a:srgbClr val="000000"/>
            </a:solidFill>
            <a:miter lim="800000"/>
            <a:headEnd/>
            <a:tailEnd/>
          </a:ln>
        </p:spPr>
      </p:sp>
      <p:sp>
        <p:nvSpPr>
          <p:cNvPr id="193539" name="Rectangle 3"/>
          <p:cNvSpPr>
            <a:spLocks noGrp="1"/>
          </p:cNvSpPr>
          <p:nvPr>
            <p:ph type="body" idx="1"/>
          </p:nvPr>
        </p:nvSpPr>
        <p:spPr bwMode="auto">
          <a:xfrm>
            <a:off x="914400" y="4343400"/>
            <a:ext cx="5029200" cy="4114800"/>
          </a:xfrm>
          <a:noFill/>
        </p:spPr>
        <p:txBody>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bs-Latn-BA" altLang="en-US" dirty="0" smtClean="0"/>
              <a:t>Ovaj slajd prikazuje element člana 4. Objašnjenje</a:t>
            </a:r>
            <a:r>
              <a:rPr lang="bs-Latn-BA" altLang="en-US" baseline="0" dirty="0" smtClean="0"/>
              <a:t> ovog elementa je pruženo na sledećem slajdu. </a:t>
            </a:r>
            <a:endParaRPr lang="bs-Latn-BA" altLang="en-US" dirty="0" smtClean="0"/>
          </a:p>
          <a:p>
            <a:endParaRPr lang="bs-Latn-BA" altLang="en-US" dirty="0" smtClean="0"/>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62" name="Rectangle 2"/>
          <p:cNvSpPr>
            <a:spLocks noGrp="1" noRot="1" noChangeAspect="1" noTextEdit="1"/>
          </p:cNvSpPr>
          <p:nvPr>
            <p:ph type="sldImg"/>
          </p:nvPr>
        </p:nvSpPr>
        <p:spPr bwMode="auto">
          <a:noFill/>
          <a:ln>
            <a:solidFill>
              <a:srgbClr val="000000"/>
            </a:solidFill>
            <a:miter lim="800000"/>
            <a:headEnd/>
            <a:tailEnd/>
          </a:ln>
        </p:spPr>
      </p:sp>
      <p:sp>
        <p:nvSpPr>
          <p:cNvPr id="194563" name="Rectangle 3"/>
          <p:cNvSpPr>
            <a:spLocks noGrp="1"/>
          </p:cNvSpPr>
          <p:nvPr>
            <p:ph type="body" idx="1"/>
          </p:nvPr>
        </p:nvSpPr>
        <p:spPr bwMode="auto">
          <a:xfrm>
            <a:off x="914400" y="4343400"/>
            <a:ext cx="5029200" cy="4114800"/>
          </a:xfrm>
          <a:noFill/>
        </p:spPr>
        <p:txBody>
          <a:bodyPr/>
          <a:lstStyle/>
          <a:p>
            <a:pPr eaLnBrk="1" hangingPunct="1"/>
            <a:r>
              <a:rPr lang="bs-Latn-BA" altLang="en-US" dirty="0" smtClean="0"/>
              <a:t>Prikrivanje podataka se odnosi na svaku aktivnost</a:t>
            </a:r>
            <a:r>
              <a:rPr lang="bs-Latn-BA" altLang="en-US" baseline="0" dirty="0" smtClean="0"/>
              <a:t> koja sprečava ili prekida dostupnost podataka licu koje ima pristup podacima sačuvanim na nekom medijumu. Nasuprot brisanju podataka, prikrivanje podataka ne podrazumeva uništavanje podataka već </a:t>
            </a:r>
            <a:r>
              <a:rPr lang="bs-Latn-BA" altLang="en-US" baseline="0" dirty="0" smtClean="0"/>
              <a:t>njihovu nedostupnost. </a:t>
            </a:r>
            <a:endParaRPr lang="bs-Latn-BA" altLang="en-US" dirty="0" smtClean="0"/>
          </a:p>
          <a:p>
            <a:pPr eaLnBrk="1" hangingPunct="1"/>
            <a:endParaRPr lang="bs-Latn-BA" altLang="en-US" dirty="0" smtClean="0"/>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5586" name="Rectangle 2"/>
          <p:cNvSpPr>
            <a:spLocks noGrp="1" noRot="1" noChangeAspect="1" noTextEdit="1"/>
          </p:cNvSpPr>
          <p:nvPr>
            <p:ph type="sldImg"/>
          </p:nvPr>
        </p:nvSpPr>
        <p:spPr bwMode="auto">
          <a:noFill/>
          <a:ln>
            <a:solidFill>
              <a:srgbClr val="000000"/>
            </a:solidFill>
            <a:miter lim="800000"/>
            <a:headEnd/>
            <a:tailEnd/>
          </a:ln>
        </p:spPr>
      </p:sp>
      <p:sp>
        <p:nvSpPr>
          <p:cNvPr id="195587" name="Rectangle 3"/>
          <p:cNvSpPr>
            <a:spLocks noGrp="1"/>
          </p:cNvSpPr>
          <p:nvPr>
            <p:ph type="body" idx="1"/>
          </p:nvPr>
        </p:nvSpPr>
        <p:spPr bwMode="auto">
          <a:xfrm>
            <a:off x="914400" y="4343400"/>
            <a:ext cx="5029200" cy="4114800"/>
          </a:xfrm>
          <a:noFill/>
        </p:spPr>
        <p:txBody>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bs-Latn-BA" altLang="en-US" dirty="0" smtClean="0"/>
              <a:t>Ovaj slajd prikazuje element člana 4. Objašnjenje</a:t>
            </a:r>
            <a:r>
              <a:rPr lang="bs-Latn-BA" altLang="en-US" baseline="0" dirty="0" smtClean="0"/>
              <a:t> ovog elementa je pruženo na sledećem slajdu. </a:t>
            </a:r>
            <a:endParaRPr lang="bs-Latn-BA" altLang="en-US" dirty="0" smtClean="0"/>
          </a:p>
          <a:p>
            <a:endParaRPr lang="bs-Latn-BA" altLang="en-US" dirty="0" smtClean="0"/>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6610" name="Rectangle 2"/>
          <p:cNvSpPr>
            <a:spLocks noGrp="1" noRot="1" noChangeAspect="1" noTextEdit="1"/>
          </p:cNvSpPr>
          <p:nvPr>
            <p:ph type="sldImg"/>
          </p:nvPr>
        </p:nvSpPr>
        <p:spPr bwMode="auto">
          <a:noFill/>
          <a:ln>
            <a:solidFill>
              <a:srgbClr val="000000"/>
            </a:solidFill>
            <a:miter lim="800000"/>
            <a:headEnd/>
            <a:tailEnd/>
          </a:ln>
        </p:spPr>
      </p:sp>
      <p:sp>
        <p:nvSpPr>
          <p:cNvPr id="196611" name="Rectangle 3"/>
          <p:cNvSpPr>
            <a:spLocks noGrp="1"/>
          </p:cNvSpPr>
          <p:nvPr>
            <p:ph type="body" idx="1"/>
          </p:nvPr>
        </p:nvSpPr>
        <p:spPr bwMode="auto">
          <a:xfrm>
            <a:off x="914400" y="4343400"/>
            <a:ext cx="5029200" cy="4114800"/>
          </a:xfrm>
          <a:noFill/>
        </p:spPr>
        <p:txBody>
          <a:bodyPr/>
          <a:lstStyle/>
          <a:p>
            <a:pPr eaLnBrk="1" hangingPunct="1"/>
            <a:r>
              <a:rPr lang="bs-Latn-BA" altLang="en-US" dirty="0" smtClean="0"/>
              <a:t>Mnoga</a:t>
            </a:r>
            <a:r>
              <a:rPr lang="bs-Latn-BA" altLang="en-US" baseline="0" dirty="0" smtClean="0"/>
              <a:t> od krivičnih dela po konvenciji zahtevaju da se moraju učiniti „bespravno“, ili bez </a:t>
            </a:r>
            <a:r>
              <a:rPr lang="bs-Latn-BA" altLang="en-US" baseline="0" dirty="0" smtClean="0"/>
              <a:t>ovlašćenja </a:t>
            </a:r>
            <a:r>
              <a:rPr lang="bs-Latn-BA" altLang="en-US" baseline="0" dirty="0" smtClean="0"/>
              <a:t>odgovarajućeg lica ili entiteta. U mnogim slučajevima, moguće je da lice koje ometa podatke čini </a:t>
            </a:r>
            <a:r>
              <a:rPr lang="bs-Latn-BA" altLang="en-US" baseline="0" dirty="0" smtClean="0"/>
              <a:t>to </a:t>
            </a:r>
            <a:r>
              <a:rPr lang="bs-Latn-BA" altLang="en-US" baseline="0" dirty="0" smtClean="0"/>
              <a:t>„s pravom“. Ovaj slajd nabraja neke </a:t>
            </a:r>
            <a:r>
              <a:rPr lang="bs-Latn-BA" altLang="en-US" baseline="0" dirty="0" smtClean="0"/>
              <a:t>primere </a:t>
            </a:r>
            <a:r>
              <a:rPr lang="bs-Latn-BA" altLang="en-US" baseline="0" dirty="0" smtClean="0"/>
              <a:t>gde se lice može legitimno mešati u </a:t>
            </a:r>
            <a:r>
              <a:rPr lang="bs-Latn-BA" altLang="en-US" baseline="0" dirty="0" smtClean="0"/>
              <a:t>podatke, a </a:t>
            </a:r>
            <a:r>
              <a:rPr lang="bs-Latn-BA" altLang="en-US" baseline="0" dirty="0" smtClean="0"/>
              <a:t>da time </a:t>
            </a:r>
            <a:r>
              <a:rPr lang="bs-Latn-BA" altLang="en-US" baseline="0" dirty="0" smtClean="0"/>
              <a:t>ne čini </a:t>
            </a:r>
            <a:r>
              <a:rPr lang="bs-Latn-BA" altLang="en-US" baseline="0" dirty="0" smtClean="0"/>
              <a:t>krivično delo opisano u članu 4. </a:t>
            </a:r>
            <a:endParaRPr lang="bs-Latn-BA" altLang="en-US" dirty="0" smtClean="0"/>
          </a:p>
          <a:p>
            <a:pPr eaLnBrk="1" hangingPunct="1"/>
            <a:endParaRPr lang="bs-Latn-BA" altLang="en-US" dirty="0" smtClean="0"/>
          </a:p>
          <a:p>
            <a:pPr eaLnBrk="1" hangingPunct="1"/>
            <a:endParaRPr lang="en-GB" altLang="en-US" dirty="0" smtClean="0"/>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7634" name="Rectangle 2"/>
          <p:cNvSpPr>
            <a:spLocks noGrp="1" noRot="1" noChangeAspect="1" noTextEdit="1"/>
          </p:cNvSpPr>
          <p:nvPr>
            <p:ph type="sldImg"/>
          </p:nvPr>
        </p:nvSpPr>
        <p:spPr bwMode="auto">
          <a:noFill/>
          <a:ln>
            <a:solidFill>
              <a:srgbClr val="000000"/>
            </a:solidFill>
            <a:miter lim="800000"/>
            <a:headEnd/>
            <a:tailEnd/>
          </a:ln>
        </p:spPr>
      </p:sp>
      <p:sp>
        <p:nvSpPr>
          <p:cNvPr id="197635" name="Rectangle 3"/>
          <p:cNvSpPr>
            <a:spLocks noGrp="1"/>
          </p:cNvSpPr>
          <p:nvPr>
            <p:ph type="body" idx="1"/>
          </p:nvPr>
        </p:nvSpPr>
        <p:spPr bwMode="auto">
          <a:xfrm>
            <a:off x="914400" y="4343400"/>
            <a:ext cx="5029200" cy="4114800"/>
          </a:xfrm>
          <a:noFill/>
        </p:spPr>
        <p:txBody>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bs-Latn-BA" altLang="en-US" dirty="0" smtClean="0"/>
              <a:t>Ovaj slajd prikazuje element člana 4. Objašnjenje</a:t>
            </a:r>
            <a:r>
              <a:rPr lang="bs-Latn-BA" altLang="en-US" baseline="0" dirty="0" smtClean="0"/>
              <a:t> ovog elementa je pruženo na sledećem slajdu. </a:t>
            </a:r>
            <a:endParaRPr lang="bs-Latn-BA" altLang="en-US" dirty="0" smtClean="0"/>
          </a:p>
          <a:p>
            <a:endParaRPr lang="bs-Latn-BA" altLang="en-US" dirty="0" smtClean="0"/>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8658" name="Rectangle 2"/>
          <p:cNvSpPr>
            <a:spLocks noGrp="1" noRot="1" noChangeAspect="1" noTextEdit="1"/>
          </p:cNvSpPr>
          <p:nvPr>
            <p:ph type="sldImg"/>
          </p:nvPr>
        </p:nvSpPr>
        <p:spPr bwMode="auto">
          <a:noFill/>
          <a:ln>
            <a:solidFill>
              <a:srgbClr val="000000"/>
            </a:solidFill>
            <a:miter lim="800000"/>
            <a:headEnd/>
            <a:tailEnd/>
          </a:ln>
        </p:spPr>
      </p:sp>
      <p:sp>
        <p:nvSpPr>
          <p:cNvPr id="198659" name="Rectangle 3"/>
          <p:cNvSpPr>
            <a:spLocks noGrp="1"/>
          </p:cNvSpPr>
          <p:nvPr>
            <p:ph type="body" idx="1"/>
          </p:nvPr>
        </p:nvSpPr>
        <p:spPr bwMode="auto">
          <a:xfrm>
            <a:off x="914400" y="4343400"/>
            <a:ext cx="5029200" cy="4114800"/>
          </a:xfrm>
          <a:noFill/>
        </p:spPr>
        <p:txBody>
          <a:bodyPr/>
          <a:lstStyle/>
          <a:p>
            <a:pPr eaLnBrk="1" hangingPunct="1"/>
            <a:r>
              <a:rPr lang="bs-Latn-BA" altLang="en-US" dirty="0" smtClean="0"/>
              <a:t>Imajući u vidu</a:t>
            </a:r>
            <a:r>
              <a:rPr lang="bs-Latn-BA" altLang="en-US" baseline="0" dirty="0" smtClean="0"/>
              <a:t> da delo ometanja podataka ima široko značenje, članice mogu izabrati da ograniče krivično delo time što će tražiti da ponašanje izazove ozbiljnu štetu. Član 4 ne pruža specifičnu definiciju ozbiljne štete i kriterijumi se mogu utvrditi domaćim pravom. </a:t>
            </a:r>
            <a:endParaRPr lang="bs-Latn-BA" altLang="en-US" dirty="0" smtClean="0"/>
          </a:p>
          <a:p>
            <a:pPr eaLnBrk="1" hangingPunct="1"/>
            <a:endParaRPr lang="bs-Latn-BA" altLang="en-US" dirty="0" smtClean="0"/>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9682" name="Rectangle 2"/>
          <p:cNvSpPr>
            <a:spLocks noGrp="1" noRot="1" noChangeAspect="1" noTextEdit="1"/>
          </p:cNvSpPr>
          <p:nvPr>
            <p:ph type="sldImg"/>
          </p:nvPr>
        </p:nvSpPr>
        <p:spPr bwMode="auto">
          <a:noFill/>
          <a:ln>
            <a:solidFill>
              <a:srgbClr val="000000"/>
            </a:solidFill>
            <a:miter lim="800000"/>
            <a:headEnd/>
            <a:tailEnd/>
          </a:ln>
        </p:spPr>
      </p:sp>
      <p:sp>
        <p:nvSpPr>
          <p:cNvPr id="199683" name="Rectangle 3"/>
          <p:cNvSpPr>
            <a:spLocks noGrp="1"/>
          </p:cNvSpPr>
          <p:nvPr>
            <p:ph type="body" idx="1"/>
          </p:nvPr>
        </p:nvSpPr>
        <p:spPr bwMode="auto">
          <a:xfrm>
            <a:off x="914400" y="4343400"/>
            <a:ext cx="5029200" cy="4114800"/>
          </a:xfrm>
          <a:noFill/>
        </p:spPr>
        <p:txBody>
          <a:bodyPr>
            <a:normAutofit fontScale="92500" lnSpcReduction="10000"/>
          </a:bodyPr>
          <a:lstStyle/>
          <a:p>
            <a:pPr eaLnBrk="1" hangingPunct="1">
              <a:lnSpc>
                <a:spcPct val="90000"/>
              </a:lnSpc>
            </a:pPr>
            <a:r>
              <a:rPr lang="hr-HR" altLang="en-US" dirty="0" smtClean="0"/>
              <a:t>Ometanje sistema je ometanje</a:t>
            </a:r>
            <a:r>
              <a:rPr lang="hr-HR" altLang="en-US" baseline="0" dirty="0" smtClean="0"/>
              <a:t> funkcionisanja računarskog sistema – ozbiljno ometanje: član 5 Konvencije iz Budimpešte ne pokriva ometanje koje nije ozbiljno. Njegov efekat može rezultirati u unošenju, prenošenju, oštećenju, brisanju, kvarenju, menjanju ili prikrivanju računarskih podataka, ukoliko je učinjeno bespravno i namerno. </a:t>
            </a:r>
          </a:p>
          <a:p>
            <a:pPr eaLnBrk="1" hangingPunct="1">
              <a:lnSpc>
                <a:spcPct val="90000"/>
              </a:lnSpc>
            </a:pPr>
            <a:endParaRPr lang="hr-HR" altLang="en-US" baseline="0" dirty="0" smtClean="0"/>
          </a:p>
          <a:p>
            <a:pPr eaLnBrk="1" hangingPunct="1">
              <a:lnSpc>
                <a:spcPct val="90000"/>
              </a:lnSpc>
            </a:pPr>
            <a:r>
              <a:rPr lang="hr-HR" altLang="en-US" baseline="0" dirty="0" smtClean="0"/>
              <a:t>Ovaj specifični aspekt uključuje, na primer, testove bezbednosti koje preduzima administrator sistema. Ometanje pokriva niz aktivnosti koje su sposobne da se mešaju u normalno i ispravno funkcionisanje mreže. U stvari, Konvencija iz Budimpešte prepoznaje važnost sistema komunikacije i računarske tehnologije u svakodnevnom životu – dostupnost ovih sistema je </a:t>
            </a:r>
            <a:r>
              <a:rPr lang="hr-HR" altLang="en-US" baseline="0" dirty="0" smtClean="0"/>
              <a:t>krucijalna </a:t>
            </a:r>
            <a:r>
              <a:rPr lang="hr-HR" altLang="en-US" baseline="0" dirty="0" smtClean="0"/>
              <a:t>za redovno funkcionisanje javnih, ekonomskih i socijalnih aktivnosti. Međutim, ovaj tip kriminala ne pokriva samo mešanja u velikom obimu, kao što su napadi u vezi sa odbijanjem usluga. </a:t>
            </a:r>
          </a:p>
          <a:p>
            <a:pPr eaLnBrk="1" hangingPunct="1">
              <a:lnSpc>
                <a:spcPct val="90000"/>
              </a:lnSpc>
            </a:pPr>
            <a:endParaRPr lang="hr-HR" altLang="en-US" baseline="0" dirty="0" smtClean="0"/>
          </a:p>
          <a:p>
            <a:pPr eaLnBrk="1" hangingPunct="1">
              <a:lnSpc>
                <a:spcPct val="90000"/>
              </a:lnSpc>
            </a:pPr>
            <a:r>
              <a:rPr lang="hr-HR" altLang="en-US" baseline="0" dirty="0" smtClean="0"/>
              <a:t>Čak i </a:t>
            </a:r>
            <a:r>
              <a:rPr lang="hr-HR" altLang="en-US" baseline="0" dirty="0" smtClean="0"/>
              <a:t>manje </a:t>
            </a:r>
            <a:r>
              <a:rPr lang="hr-HR" altLang="en-US" baseline="0" dirty="0" smtClean="0"/>
              <a:t>aktivnosti, koje predviđaju samo jedan računar, mogu predstavljati ometanje sistema – to će biti slučaj </a:t>
            </a:r>
            <a:r>
              <a:rPr lang="hr-HR" altLang="en-US" baseline="0" dirty="0" smtClean="0"/>
              <a:t>bombardovanja e-mailom  </a:t>
            </a:r>
            <a:r>
              <a:rPr lang="hr-HR" altLang="en-US" baseline="0" dirty="0" smtClean="0"/>
              <a:t>na jednu e-mail adresu. U stvari, to će uvek biti slučaj ometanja sistema kad </a:t>
            </a:r>
            <a:r>
              <a:rPr lang="hr-HR" altLang="en-US" baseline="0" dirty="0" smtClean="0"/>
              <a:t>učinilac </a:t>
            </a:r>
            <a:r>
              <a:rPr lang="hr-HR" altLang="en-US" baseline="0" dirty="0" smtClean="0"/>
              <a:t>targetira računarski sistem sa više zahteva nego što taj sistem može da obradi. </a:t>
            </a:r>
          </a:p>
          <a:p>
            <a:pPr eaLnBrk="1" hangingPunct="1">
              <a:lnSpc>
                <a:spcPct val="90000"/>
              </a:lnSpc>
            </a:pPr>
            <a:endParaRPr lang="hr-HR" altLang="en-US" baseline="0" dirty="0" smtClean="0"/>
          </a:p>
          <a:p>
            <a:pPr eaLnBrk="1" hangingPunct="1">
              <a:lnSpc>
                <a:spcPct val="90000"/>
              </a:lnSpc>
            </a:pPr>
            <a:r>
              <a:rPr lang="hr-HR" altLang="en-US" baseline="0" dirty="0" smtClean="0"/>
              <a:t>Ovo krivično delo predviđa zaštitu pristupa mrežnoj komunikaciji, štiteći i operatere sistema kao i korisnike. </a:t>
            </a:r>
          </a:p>
          <a:p>
            <a:pPr eaLnBrk="1" hangingPunct="1">
              <a:lnSpc>
                <a:spcPct val="90000"/>
              </a:lnSpc>
            </a:pPr>
            <a:endParaRPr lang="hr-HR" altLang="en-US" dirty="0" smtClean="0"/>
          </a:p>
          <a:p>
            <a:pPr eaLnBrk="1" hangingPunct="1">
              <a:lnSpc>
                <a:spcPct val="90000"/>
              </a:lnSpc>
            </a:pPr>
            <a:endParaRPr lang="hr-HR" altLang="en-US" dirty="0" smtClean="0"/>
          </a:p>
          <a:p>
            <a:pPr eaLnBrk="1" hangingPunct="1">
              <a:lnSpc>
                <a:spcPct val="90000"/>
              </a:lnSpc>
            </a:pPr>
            <a:endParaRPr lang="hr-HR" altLang="en-US" dirty="0" smtClean="0"/>
          </a:p>
          <a:p>
            <a:pPr>
              <a:lnSpc>
                <a:spcPct val="90000"/>
              </a:lnSpc>
            </a:pPr>
            <a:r>
              <a:rPr lang="en-GB" altLang="en-US" dirty="0" smtClean="0"/>
              <a:t> </a:t>
            </a:r>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0706" name="Rectangle 2"/>
          <p:cNvSpPr>
            <a:spLocks noGrp="1" noRot="1" noChangeAspect="1" noTextEdit="1"/>
          </p:cNvSpPr>
          <p:nvPr>
            <p:ph type="sldImg"/>
          </p:nvPr>
        </p:nvSpPr>
        <p:spPr bwMode="auto">
          <a:noFill/>
          <a:ln>
            <a:solidFill>
              <a:srgbClr val="000000"/>
            </a:solidFill>
            <a:miter lim="800000"/>
            <a:headEnd/>
            <a:tailEnd/>
          </a:ln>
        </p:spPr>
      </p:sp>
      <p:sp>
        <p:nvSpPr>
          <p:cNvPr id="200707" name="Rectangle 3"/>
          <p:cNvSpPr>
            <a:spLocks noGrp="1"/>
          </p:cNvSpPr>
          <p:nvPr>
            <p:ph type="body" idx="1"/>
          </p:nvPr>
        </p:nvSpPr>
        <p:spPr bwMode="auto">
          <a:xfrm>
            <a:off x="914400" y="4343400"/>
            <a:ext cx="5029200" cy="4114800"/>
          </a:xfrm>
          <a:noFill/>
        </p:spPr>
        <p:txBody>
          <a:bodyPr/>
          <a:lstStyle/>
          <a:p>
            <a:r>
              <a:rPr lang="bs-Latn-BA" altLang="en-US" dirty="0" smtClean="0"/>
              <a:t>Ovaj</a:t>
            </a:r>
            <a:r>
              <a:rPr lang="bs-Latn-BA" altLang="en-US" baseline="0" dirty="0" smtClean="0"/>
              <a:t> član prikazuje pun tekst člana 5. </a:t>
            </a:r>
            <a:endParaRPr lang="bs-Latn-BA" altLang="en-US" dirty="0" smtClean="0"/>
          </a:p>
          <a:p>
            <a:endParaRPr lang="bs-Latn-BA" altLang="en-US" dirty="0" smtClean="0"/>
          </a:p>
          <a:p>
            <a:endParaRPr lang="en-GB" altLang="en-US" dirty="0" smtClean="0"/>
          </a:p>
          <a:p>
            <a:pPr eaLnBrk="1" hangingPunct="1"/>
            <a:endParaRPr lang="en-GB" altLang="en-US" dirty="0"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5650" name="Rezervirano mjesto slike slajda 1"/>
          <p:cNvSpPr>
            <a:spLocks noGrp="1" noRot="1" noChangeAspect="1" noTextEdit="1"/>
          </p:cNvSpPr>
          <p:nvPr>
            <p:ph type="sldImg"/>
          </p:nvPr>
        </p:nvSpPr>
        <p:spPr bwMode="auto">
          <a:noFill/>
          <a:ln>
            <a:solidFill>
              <a:srgbClr val="000000"/>
            </a:solidFill>
            <a:miter lim="800000"/>
            <a:headEnd/>
            <a:tailEnd/>
          </a:ln>
        </p:spPr>
      </p:sp>
      <p:sp>
        <p:nvSpPr>
          <p:cNvPr id="155651" name="Rezervirano mjesto bilježaka 2"/>
          <p:cNvSpPr>
            <a:spLocks noGrp="1"/>
          </p:cNvSpPr>
          <p:nvPr>
            <p:ph type="body" idx="1"/>
          </p:nvPr>
        </p:nvSpPr>
        <p:spPr bwMode="auto">
          <a:noFill/>
        </p:spPr>
        <p:txBody>
          <a:bodyPr/>
          <a:lstStyle/>
          <a:p>
            <a:r>
              <a:rPr lang="bs-Latn-BA" altLang="en-US" dirty="0" smtClean="0"/>
              <a:t>Kao prvi međunarodni</a:t>
            </a:r>
            <a:r>
              <a:rPr lang="bs-Latn-BA" altLang="en-US" baseline="0" dirty="0" smtClean="0"/>
              <a:t> sporazum o </a:t>
            </a:r>
            <a:r>
              <a:rPr lang="bs-Latn-BA" altLang="en-US" baseline="0" dirty="0" smtClean="0"/>
              <a:t>internet </a:t>
            </a:r>
            <a:r>
              <a:rPr lang="bs-Latn-BA" altLang="en-US" baseline="0" dirty="0" smtClean="0"/>
              <a:t>kriminalu, Konvencija iz Budimpešte ima za cilj da olakša i razvije međunarodnu saradnju u krivičnim istragama.</a:t>
            </a:r>
            <a:endParaRPr lang="en-US" altLang="en-US" dirty="0" smtClean="0"/>
          </a:p>
          <a:p>
            <a:r>
              <a:rPr lang="bs-Latn-BA" altLang="en-US" dirty="0" smtClean="0"/>
              <a:t>U</a:t>
            </a:r>
            <a:r>
              <a:rPr lang="bs-Latn-BA" altLang="en-US" baseline="0" dirty="0" smtClean="0"/>
              <a:t> ovim dvema sesijama, fokus će biti na materijalnom krivičnom pravu, </a:t>
            </a:r>
            <a:r>
              <a:rPr lang="bs-Latn-BA" altLang="en-US" baseline="0" dirty="0" smtClean="0"/>
              <a:t>tj. </a:t>
            </a:r>
            <a:r>
              <a:rPr lang="bs-Latn-BA" altLang="en-US" baseline="0" dirty="0" smtClean="0"/>
              <a:t>onim krivičnim delima koja Konvencija iz Budimpešte zahteva od svake od zemalja da budu kriminalizovane u nacionalnom zakonodavstvu.</a:t>
            </a:r>
            <a:endParaRPr lang="hr-HR" altLang="en-US" dirty="0" smtClean="0"/>
          </a:p>
        </p:txBody>
      </p:sp>
      <p:sp>
        <p:nvSpPr>
          <p:cNvPr id="155652" name="Rezervirano mjesto broja slajda 3"/>
          <p:cNvSpPr>
            <a:spLocks noGrp="1"/>
          </p:cNvSpPr>
          <p:nvPr>
            <p:ph type="sldNum" sz="quarter" idx="5"/>
          </p:nvPr>
        </p:nvSpPr>
        <p:spPr bwMode="auto">
          <a:noFill/>
          <a:ln>
            <a:miter lim="800000"/>
            <a:headEnd/>
            <a:tailEnd/>
          </a:ln>
        </p:spPr>
        <p:txBody>
          <a:bodyPr/>
          <a:lstStyle/>
          <a:p>
            <a:fld id="{0FE2923B-D16B-4223-BD21-234343A8DA2A}" type="slidenum">
              <a:rPr lang="en-US" altLang="en-US">
                <a:cs typeface="Arial" charset="0"/>
              </a:rPr>
              <a:pPr/>
              <a:t>5</a:t>
            </a:fld>
            <a:endParaRPr lang="en-US" altLang="en-US">
              <a:cs typeface="Arial" charset="0"/>
            </a:endParaRPr>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1730" name="Rectangle 2"/>
          <p:cNvSpPr>
            <a:spLocks noGrp="1" noRot="1" noChangeAspect="1" noTextEdit="1"/>
          </p:cNvSpPr>
          <p:nvPr>
            <p:ph type="sldImg"/>
          </p:nvPr>
        </p:nvSpPr>
        <p:spPr bwMode="auto">
          <a:noFill/>
          <a:ln>
            <a:solidFill>
              <a:srgbClr val="000000"/>
            </a:solidFill>
            <a:miter lim="800000"/>
            <a:headEnd/>
            <a:tailEnd/>
          </a:ln>
        </p:spPr>
      </p:sp>
      <p:sp>
        <p:nvSpPr>
          <p:cNvPr id="201731" name="Rectangle 3"/>
          <p:cNvSpPr>
            <a:spLocks noGrp="1"/>
          </p:cNvSpPr>
          <p:nvPr>
            <p:ph type="body" idx="1"/>
          </p:nvPr>
        </p:nvSpPr>
        <p:spPr bwMode="auto">
          <a:xfrm>
            <a:off x="914400" y="4343400"/>
            <a:ext cx="5029200" cy="4114800"/>
          </a:xfrm>
          <a:noFill/>
        </p:spPr>
        <p:txBody>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bs-Latn-BA" altLang="en-US" dirty="0" smtClean="0"/>
              <a:t>Ovaj slajd prikazuje element člana 5. Objašnjenja</a:t>
            </a:r>
            <a:r>
              <a:rPr lang="bs-Latn-BA" altLang="en-US" baseline="0" dirty="0" smtClean="0"/>
              <a:t> ovog elementa i elementa </a:t>
            </a:r>
            <a:r>
              <a:rPr lang="bs-Latn-BA" altLang="en-US" baseline="0" dirty="0" smtClean="0"/>
              <a:t>prikazanog </a:t>
            </a:r>
            <a:r>
              <a:rPr lang="bs-Latn-BA" altLang="en-US" baseline="0" dirty="0" smtClean="0"/>
              <a:t>na prethodnom slajdu su </a:t>
            </a:r>
            <a:r>
              <a:rPr lang="bs-Latn-BA" altLang="en-US" baseline="0" dirty="0" smtClean="0"/>
              <a:t>data </a:t>
            </a:r>
            <a:r>
              <a:rPr lang="bs-Latn-BA" altLang="en-US" baseline="0" dirty="0" smtClean="0"/>
              <a:t>na sledećem slajdu. </a:t>
            </a:r>
            <a:endParaRPr lang="bs-Latn-BA" altLang="en-US" dirty="0" smtClean="0"/>
          </a:p>
          <a:p>
            <a:endParaRPr lang="bs-Latn-BA" altLang="en-US" dirty="0" smtClean="0"/>
          </a:p>
          <a:p>
            <a:endParaRPr lang="bs-Latn-BA" altLang="en-US" dirty="0" smtClean="0"/>
          </a:p>
          <a:p>
            <a:endParaRPr lang="en-US" altLang="en-US" dirty="0" smtClean="0"/>
          </a:p>
          <a:p>
            <a:endParaRPr lang="en-GB" altLang="en-US" dirty="0" smtClean="0"/>
          </a:p>
          <a:p>
            <a:pPr eaLnBrk="1" hangingPunct="1"/>
            <a:endParaRPr lang="en-GB" altLang="en-US" dirty="0" smtClean="0"/>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2754" name="Rectangle 2"/>
          <p:cNvSpPr>
            <a:spLocks noGrp="1" noRot="1" noChangeAspect="1" noTextEdit="1"/>
          </p:cNvSpPr>
          <p:nvPr>
            <p:ph type="sldImg"/>
          </p:nvPr>
        </p:nvSpPr>
        <p:spPr bwMode="auto">
          <a:noFill/>
          <a:ln>
            <a:solidFill>
              <a:srgbClr val="000000"/>
            </a:solidFill>
            <a:miter lim="800000"/>
            <a:headEnd/>
            <a:tailEnd/>
          </a:ln>
        </p:spPr>
      </p:sp>
      <p:sp>
        <p:nvSpPr>
          <p:cNvPr id="202755" name="Rectangle 3"/>
          <p:cNvSpPr>
            <a:spLocks noGrp="1"/>
          </p:cNvSpPr>
          <p:nvPr>
            <p:ph type="body" idx="1"/>
          </p:nvPr>
        </p:nvSpPr>
        <p:spPr bwMode="auto">
          <a:xfrm>
            <a:off x="914400" y="4343400"/>
            <a:ext cx="5029200" cy="4114800"/>
          </a:xfrm>
          <a:noFill/>
        </p:spPr>
        <p:txBody>
          <a:bodyPr/>
          <a:lstStyle/>
          <a:p>
            <a:pPr eaLnBrk="1" hangingPunct="1"/>
            <a:r>
              <a:rPr lang="bs-Latn-BA" altLang="en-US" dirty="0" smtClean="0"/>
              <a:t>Krivično delo ometanja</a:t>
            </a:r>
            <a:r>
              <a:rPr lang="bs-Latn-BA" altLang="en-US" baseline="0" dirty="0" smtClean="0"/>
              <a:t> funkcionisanja računarskog sistema zahteva ponašanje koje rezultira u ometanju ispravnog funkcionisanja računarskog sistema. Član 4 predviđa da takvo ometanje mora da se desi putem (i) unošenja, (ii) prenošenja, (iii) oštećenja, (iv) menjanja i (v) prikrivanja računarskih podataka. </a:t>
            </a:r>
            <a:r>
              <a:rPr lang="bs-Latn-BA" altLang="en-US" baseline="0" dirty="0" smtClean="0"/>
              <a:t>Objašnjenje </a:t>
            </a:r>
            <a:r>
              <a:rPr lang="bs-Latn-BA" altLang="en-US" baseline="0" dirty="0" smtClean="0"/>
              <a:t>svakog od ovih pojmova je već ranije </a:t>
            </a:r>
            <a:r>
              <a:rPr lang="bs-Latn-BA" altLang="en-US" baseline="0" dirty="0" smtClean="0"/>
              <a:t>diskutovano </a:t>
            </a:r>
            <a:r>
              <a:rPr lang="bs-Latn-BA" altLang="en-US" baseline="0" dirty="0" smtClean="0"/>
              <a:t>pod krivičnim delom ometanja podataka (član 4) i ista objašnjenja će se odnositi i na ometanje računarskog sistema. </a:t>
            </a:r>
            <a:endParaRPr lang="bs-Latn-BA" altLang="en-US" dirty="0" smtClean="0"/>
          </a:p>
          <a:p>
            <a:pPr eaLnBrk="1" hangingPunct="1"/>
            <a:endParaRPr lang="bs-Latn-BA" altLang="en-US" dirty="0" smtClean="0"/>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3778" name="Rectangle 2"/>
          <p:cNvSpPr>
            <a:spLocks noGrp="1" noRot="1" noChangeAspect="1" noTextEdit="1"/>
          </p:cNvSpPr>
          <p:nvPr>
            <p:ph type="sldImg"/>
          </p:nvPr>
        </p:nvSpPr>
        <p:spPr bwMode="auto">
          <a:noFill/>
          <a:ln>
            <a:solidFill>
              <a:srgbClr val="000000"/>
            </a:solidFill>
            <a:miter lim="800000"/>
            <a:headEnd/>
            <a:tailEnd/>
          </a:ln>
        </p:spPr>
      </p:sp>
      <p:sp>
        <p:nvSpPr>
          <p:cNvPr id="203779" name="Rectangle 3"/>
          <p:cNvSpPr>
            <a:spLocks noGrp="1"/>
          </p:cNvSpPr>
          <p:nvPr>
            <p:ph type="body" idx="1"/>
          </p:nvPr>
        </p:nvSpPr>
        <p:spPr bwMode="auto">
          <a:xfrm>
            <a:off x="914400" y="4343400"/>
            <a:ext cx="5029200" cy="4114800"/>
          </a:xfrm>
          <a:noFill/>
        </p:spPr>
        <p:txBody>
          <a:bodyPr/>
          <a:lstStyle/>
          <a:p>
            <a:pPr marL="0" marR="0" indent="0" algn="l" defTabSz="457200" rtl="0" eaLnBrk="1" fontAlgn="base" latinLnBrk="0" hangingPunct="1">
              <a:lnSpc>
                <a:spcPct val="100000"/>
              </a:lnSpc>
              <a:spcBef>
                <a:spcPct val="30000"/>
              </a:spcBef>
              <a:spcAft>
                <a:spcPct val="0"/>
              </a:spcAft>
              <a:buClrTx/>
              <a:buSzTx/>
              <a:buFontTx/>
              <a:buNone/>
              <a:tabLst/>
              <a:defRPr/>
            </a:pPr>
            <a:r>
              <a:rPr lang="bs-Latn-BA" altLang="en-US" dirty="0" smtClean="0"/>
              <a:t>Ovaj slajd prikazuje element člana 5. Objašnjenje</a:t>
            </a:r>
            <a:r>
              <a:rPr lang="bs-Latn-BA" altLang="en-US" baseline="0" dirty="0" smtClean="0"/>
              <a:t> ovog elementa je pruženo na sledećem slajdu. </a:t>
            </a:r>
            <a:endParaRPr lang="bs-Latn-BA" altLang="en-US" dirty="0" smtClean="0"/>
          </a:p>
          <a:p>
            <a:pPr eaLnBrk="1" hangingPunct="1"/>
            <a:endParaRPr lang="en-GB" altLang="en-US" dirty="0" smtClean="0"/>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02" name="Rectangle 2"/>
          <p:cNvSpPr>
            <a:spLocks noGrp="1" noRot="1" noChangeAspect="1" noTextEdit="1"/>
          </p:cNvSpPr>
          <p:nvPr>
            <p:ph type="sldImg"/>
          </p:nvPr>
        </p:nvSpPr>
        <p:spPr bwMode="auto">
          <a:noFill/>
          <a:ln>
            <a:solidFill>
              <a:srgbClr val="000000"/>
            </a:solidFill>
            <a:miter lim="800000"/>
            <a:headEnd/>
            <a:tailEnd/>
          </a:ln>
        </p:spPr>
      </p:sp>
      <p:sp>
        <p:nvSpPr>
          <p:cNvPr id="204803" name="Rectangle 3"/>
          <p:cNvSpPr>
            <a:spLocks noGrp="1"/>
          </p:cNvSpPr>
          <p:nvPr>
            <p:ph type="body" idx="1"/>
          </p:nvPr>
        </p:nvSpPr>
        <p:spPr bwMode="auto">
          <a:xfrm>
            <a:off x="914400" y="4343400"/>
            <a:ext cx="5029200" cy="4114800"/>
          </a:xfrm>
          <a:noFill/>
        </p:spPr>
        <p:txBody>
          <a:bodyPr/>
          <a:lstStyle/>
          <a:p>
            <a:pPr eaLnBrk="1" hangingPunct="1"/>
            <a:r>
              <a:rPr lang="bs-Latn-BA" altLang="en-US" dirty="0" smtClean="0"/>
              <a:t>Član 5 kriminalizuje</a:t>
            </a:r>
            <a:r>
              <a:rPr lang="bs-Latn-BA" altLang="en-US" baseline="0" dirty="0" smtClean="0"/>
              <a:t> </a:t>
            </a:r>
            <a:r>
              <a:rPr lang="bs-Latn-BA" altLang="en-US" b="1" baseline="0" dirty="0" smtClean="0"/>
              <a:t>ometanja u većem stepenu </a:t>
            </a:r>
            <a:r>
              <a:rPr lang="bs-Latn-BA" altLang="en-US" baseline="0" dirty="0" smtClean="0"/>
              <a:t>funkcionisanja računarskog sistema, i ne samo obično ometanje računarskog sistema koje u svojoj prirodi nije ozbiljno. Ovaj element je uključen da bi se suzio obim krivičnog dela i da bi se sprečila preterana kriminalizacija ometanja koja u svojoj prirodi nisu ozbiljna. Ozbiljnost ometanja treba da bude ustanovljen po domaćem pravu, i može da uključi slanje podataka</a:t>
            </a:r>
            <a:endParaRPr lang="bs-Latn-BA" altLang="en-US" dirty="0" smtClean="0"/>
          </a:p>
          <a:p>
            <a:pPr eaLnBrk="1" hangingPunct="1"/>
            <a:endParaRPr lang="bs-Latn-BA" altLang="en-US" dirty="0" smtClean="0"/>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826" name="Rectangle 2"/>
          <p:cNvSpPr>
            <a:spLocks noGrp="1" noRot="1" noChangeAspect="1" noTextEdit="1"/>
          </p:cNvSpPr>
          <p:nvPr>
            <p:ph type="sldImg"/>
          </p:nvPr>
        </p:nvSpPr>
        <p:spPr bwMode="auto">
          <a:noFill/>
          <a:ln>
            <a:solidFill>
              <a:srgbClr val="000000"/>
            </a:solidFill>
            <a:miter lim="800000"/>
            <a:headEnd/>
            <a:tailEnd/>
          </a:ln>
        </p:spPr>
      </p:sp>
      <p:sp>
        <p:nvSpPr>
          <p:cNvPr id="205827" name="Rectangle 3"/>
          <p:cNvSpPr>
            <a:spLocks noGrp="1"/>
          </p:cNvSpPr>
          <p:nvPr>
            <p:ph type="body" idx="1"/>
          </p:nvPr>
        </p:nvSpPr>
        <p:spPr bwMode="auto">
          <a:xfrm>
            <a:off x="914400" y="4343400"/>
            <a:ext cx="5029200" cy="4114800"/>
          </a:xfrm>
          <a:noFill/>
        </p:spPr>
        <p:txBody>
          <a:bodyPr/>
          <a:lstStyle/>
          <a:p>
            <a:pPr eaLnBrk="1" hangingPunct="1"/>
            <a:endParaRPr lang="en-GB" altLang="en-US" smtClean="0"/>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6850" name="Rectangle 2"/>
          <p:cNvSpPr>
            <a:spLocks noGrp="1" noRot="1" noChangeAspect="1" noTextEdit="1"/>
          </p:cNvSpPr>
          <p:nvPr>
            <p:ph type="sldImg"/>
          </p:nvPr>
        </p:nvSpPr>
        <p:spPr bwMode="auto">
          <a:noFill/>
          <a:ln>
            <a:solidFill>
              <a:srgbClr val="000000"/>
            </a:solidFill>
            <a:miter lim="800000"/>
            <a:headEnd/>
            <a:tailEnd/>
          </a:ln>
        </p:spPr>
      </p:sp>
      <p:sp>
        <p:nvSpPr>
          <p:cNvPr id="206851" name="Rectangle 3"/>
          <p:cNvSpPr>
            <a:spLocks noGrp="1"/>
          </p:cNvSpPr>
          <p:nvPr>
            <p:ph type="body" idx="1"/>
          </p:nvPr>
        </p:nvSpPr>
        <p:spPr bwMode="auto">
          <a:xfrm>
            <a:off x="914400" y="4343400"/>
            <a:ext cx="5029200" cy="4114800"/>
          </a:xfrm>
          <a:noFill/>
        </p:spPr>
        <p:txBody>
          <a:bodyPr/>
          <a:lstStyle/>
          <a:p>
            <a:pPr eaLnBrk="1" hangingPunct="1"/>
            <a:r>
              <a:rPr lang="bs-Latn-BA" altLang="en-US" dirty="0" smtClean="0"/>
              <a:t>Mnoga od krivičnih</a:t>
            </a:r>
            <a:r>
              <a:rPr lang="bs-Latn-BA" altLang="en-US" baseline="0" dirty="0" smtClean="0"/>
              <a:t> dela u konvenciji zahtevaju da je delo počinjeno „bespravno“ ili bez </a:t>
            </a:r>
            <a:r>
              <a:rPr lang="bs-Latn-BA" altLang="en-US" baseline="0" dirty="0" smtClean="0"/>
              <a:t>ovlašćenja </a:t>
            </a:r>
            <a:r>
              <a:rPr lang="bs-Latn-BA" altLang="en-US" baseline="0" dirty="0" smtClean="0"/>
              <a:t>od strane relevantnog lica ili entiteta. U mnogim slučajevima, moguće je da lice koje se meša u računarski sistem to radi „s pravom“. Ovaj slajd uključuje neke od primera gde osoba može legitimno da ometa računarski sistem bez </a:t>
            </a:r>
            <a:r>
              <a:rPr lang="bs-Latn-BA" altLang="en-US" baseline="0" dirty="0" smtClean="0"/>
              <a:t>pozivanja na krivičnu </a:t>
            </a:r>
            <a:r>
              <a:rPr lang="bs-Latn-BA" altLang="en-US" baseline="0" dirty="0" smtClean="0"/>
              <a:t>odgovornost po članu 5. </a:t>
            </a:r>
            <a:endParaRPr lang="bs-Latn-BA" altLang="en-US" dirty="0" smtClean="0"/>
          </a:p>
          <a:p>
            <a:pPr eaLnBrk="1" hangingPunct="1"/>
            <a:endParaRPr lang="bs-Latn-BA" altLang="en-US" dirty="0" smtClean="0"/>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7874" name="Rectangle 2"/>
          <p:cNvSpPr>
            <a:spLocks noGrp="1" noRot="1" noChangeAspect="1" noTextEdit="1"/>
          </p:cNvSpPr>
          <p:nvPr>
            <p:ph type="sldImg"/>
          </p:nvPr>
        </p:nvSpPr>
        <p:spPr bwMode="auto">
          <a:noFill/>
          <a:ln>
            <a:solidFill>
              <a:srgbClr val="000000"/>
            </a:solidFill>
            <a:miter lim="800000"/>
            <a:headEnd/>
            <a:tailEnd/>
          </a:ln>
        </p:spPr>
      </p:sp>
      <p:sp>
        <p:nvSpPr>
          <p:cNvPr id="207875" name="Rectangle 3"/>
          <p:cNvSpPr>
            <a:spLocks noGrp="1"/>
          </p:cNvSpPr>
          <p:nvPr>
            <p:ph type="body" idx="1"/>
          </p:nvPr>
        </p:nvSpPr>
        <p:spPr bwMode="auto">
          <a:xfrm>
            <a:off x="914400" y="4343400"/>
            <a:ext cx="5029200" cy="4114800"/>
          </a:xfrm>
          <a:noFill/>
        </p:spPr>
        <p:txBody>
          <a:bodyPr>
            <a:normAutofit fontScale="92500"/>
          </a:bodyPr>
          <a:lstStyle/>
          <a:p>
            <a:pPr>
              <a:lnSpc>
                <a:spcPct val="80000"/>
              </a:lnSpc>
            </a:pPr>
            <a:r>
              <a:rPr lang="bs-Latn-BA" altLang="en-US" sz="1100" dirty="0" smtClean="0"/>
              <a:t>Jedno </a:t>
            </a:r>
            <a:r>
              <a:rPr lang="bs-Latn-BA" altLang="en-US" sz="1100" dirty="0" smtClean="0"/>
              <a:t>od najkopmpleksnijih</a:t>
            </a:r>
            <a:r>
              <a:rPr lang="bs-Latn-BA" altLang="en-US" sz="1100" baseline="0" dirty="0" smtClean="0"/>
              <a:t> ometanja opisanih u Kovenciji iz Budimpešte je </a:t>
            </a:r>
            <a:r>
              <a:rPr lang="bs-Latn-BA" altLang="en-US" sz="1100" baseline="0" dirty="0" smtClean="0"/>
              <a:t>krivično </a:t>
            </a:r>
            <a:r>
              <a:rPr lang="bs-Latn-BA" altLang="en-US" sz="1100" baseline="0" dirty="0" smtClean="0"/>
              <a:t>delo zloupotrebe uređaja – član 6.</a:t>
            </a:r>
          </a:p>
          <a:p>
            <a:pPr>
              <a:lnSpc>
                <a:spcPct val="80000"/>
              </a:lnSpc>
            </a:pPr>
            <a:endParaRPr lang="bs-Latn-BA" altLang="en-US" sz="1100" baseline="0" dirty="0" smtClean="0"/>
          </a:p>
          <a:p>
            <a:pPr>
              <a:lnSpc>
                <a:spcPct val="80000"/>
              </a:lnSpc>
            </a:pPr>
            <a:r>
              <a:rPr lang="bs-Latn-BA" altLang="en-US" sz="1100" baseline="0" dirty="0" smtClean="0"/>
              <a:t>Kao i sa drugim krivičnim delima, aktivnost </a:t>
            </a:r>
            <a:r>
              <a:rPr lang="bs-Latn-BA" altLang="en-US" sz="1100" baseline="0" dirty="0" smtClean="0"/>
              <a:t>učinioca </a:t>
            </a:r>
            <a:r>
              <a:rPr lang="bs-Latn-BA" altLang="en-US" sz="1100" baseline="0" dirty="0" smtClean="0"/>
              <a:t>mora biti </a:t>
            </a:r>
            <a:r>
              <a:rPr lang="bs-Latn-BA" altLang="en-US" sz="1100" baseline="0" dirty="0" smtClean="0"/>
              <a:t>namerna </a:t>
            </a:r>
            <a:r>
              <a:rPr lang="bs-Latn-BA" altLang="en-US" sz="1100" baseline="0" dirty="0" smtClean="0"/>
              <a:t>i </a:t>
            </a:r>
            <a:r>
              <a:rPr lang="bs-Latn-BA" altLang="en-US" sz="1100" baseline="0" dirty="0" smtClean="0"/>
              <a:t>bespravna. </a:t>
            </a:r>
            <a:r>
              <a:rPr lang="bs-Latn-BA" altLang="en-US" sz="1100" baseline="0" dirty="0" smtClean="0"/>
              <a:t>Pokriva širok spektar aktivnosti, od kojih se sva odnose na uređaje koji se mogu zloupotrebiti. </a:t>
            </a:r>
          </a:p>
          <a:p>
            <a:pPr>
              <a:lnSpc>
                <a:spcPct val="80000"/>
              </a:lnSpc>
            </a:pPr>
            <a:endParaRPr lang="bs-Latn-BA" altLang="en-US" sz="1100" baseline="0" dirty="0" smtClean="0"/>
          </a:p>
          <a:p>
            <a:pPr>
              <a:lnSpc>
                <a:spcPct val="80000"/>
              </a:lnSpc>
            </a:pPr>
            <a:r>
              <a:rPr lang="bs-Latn-BA" altLang="en-US" sz="1100" baseline="0" dirty="0" smtClean="0"/>
              <a:t>Ovo je veoma „novo“ krivično delo, nije uključeno u Preporuke iz 1989. Takođe je veoma inovativno – činjenice opisane tamo nisu ranije bile prepoznate kao krivično delo u mnogim od nacionalnih zakonodavstava. </a:t>
            </a:r>
            <a:endParaRPr lang="bs-Latn-BA" altLang="en-US" sz="1100" dirty="0" smtClean="0"/>
          </a:p>
          <a:p>
            <a:pPr>
              <a:lnSpc>
                <a:spcPct val="80000"/>
              </a:lnSpc>
            </a:pPr>
            <a:endParaRPr lang="bs-Latn-BA" altLang="en-US" sz="1100" dirty="0" smtClean="0"/>
          </a:p>
          <a:p>
            <a:pPr>
              <a:lnSpc>
                <a:spcPct val="80000"/>
              </a:lnSpc>
            </a:pPr>
            <a:r>
              <a:rPr lang="bs-Latn-BA" altLang="en-US" sz="1100" dirty="0" smtClean="0"/>
              <a:t>U suštini,</a:t>
            </a:r>
            <a:r>
              <a:rPr lang="bs-Latn-BA" altLang="en-US" sz="1100" baseline="0" dirty="0" smtClean="0"/>
              <a:t> ono zabranjuje proizvodnju, prodaju, nabavljanje radi upotrebe, uvoz, distribuciju i druge vidove stavljanja na raspolaganje sredstava, što podrazumeva i računarske programe, projektovane ili preuređene prvenstveno u svrhu izvršenja nekog od suštinskih krivičnih dela navedenih u Konvenciji. </a:t>
            </a:r>
          </a:p>
          <a:p>
            <a:pPr>
              <a:lnSpc>
                <a:spcPct val="80000"/>
              </a:lnSpc>
            </a:pPr>
            <a:endParaRPr lang="bs-Latn-BA" altLang="en-US" sz="1100" baseline="0" dirty="0" smtClean="0"/>
          </a:p>
          <a:p>
            <a:pPr>
              <a:lnSpc>
                <a:spcPct val="80000"/>
              </a:lnSpc>
            </a:pPr>
            <a:r>
              <a:rPr lang="bs-Latn-BA" altLang="en-US" sz="1100" baseline="0" dirty="0" smtClean="0"/>
              <a:t>Jednako, ono kriminalizuje prodaju računarskih lozinki, pristupnih kodova ili sličnih podataka kojima se može pristupiti računarskom sistemu ili nekom njegovom delu. Ovom odredbom, konvencija priznaje potrebu za inkriminisanjem sve većeg i ekonomski </a:t>
            </a:r>
            <a:r>
              <a:rPr lang="bs-Latn-BA" altLang="en-US" sz="1100" baseline="0" dirty="0" smtClean="0"/>
              <a:t>važnijeg </a:t>
            </a:r>
            <a:r>
              <a:rPr lang="bs-Latn-BA" altLang="en-US" sz="1100" baseline="0" dirty="0" smtClean="0"/>
              <a:t>„</a:t>
            </a:r>
            <a:r>
              <a:rPr lang="bs-Latn-BA" altLang="en-US" sz="1100" baseline="0" dirty="0" smtClean="0"/>
              <a:t>sekundarnog tržišta“ </a:t>
            </a:r>
            <a:r>
              <a:rPr lang="bs-Latn-BA" altLang="en-US" sz="1100" baseline="0" dirty="0" smtClean="0"/>
              <a:t>u „nabavljanju opreme za krivična dela“: hakeri </a:t>
            </a:r>
            <a:r>
              <a:rPr lang="bs-Latn-BA" altLang="en-US" sz="1100" baseline="0" dirty="0" smtClean="0"/>
              <a:t>prodaju </a:t>
            </a:r>
            <a:r>
              <a:rPr lang="bs-Latn-BA" altLang="en-US" sz="1100" baseline="0" dirty="0" smtClean="0"/>
              <a:t>svoje alatke putem interneta za prodaju, komplete za svojeručnu izradu virusa koji su široko dostupni putem interneta i masovno odlaganje lozinki koje su ukradene </a:t>
            </a:r>
            <a:r>
              <a:rPr lang="bs-Latn-BA" altLang="en-US" sz="1100" baseline="0" dirty="0" smtClean="0"/>
              <a:t>korišćenjem </a:t>
            </a:r>
            <a:r>
              <a:rPr lang="bs-Latn-BA" altLang="en-US" sz="1100" baseline="0" dirty="0" smtClean="0"/>
              <a:t>trojanskih konja i drugih uređaja. Ovo znači da </a:t>
            </a:r>
            <a:r>
              <a:rPr lang="bs-Latn-BA" altLang="en-US" sz="1100" baseline="0" dirty="0" smtClean="0"/>
              <a:t>hakovanje </a:t>
            </a:r>
            <a:r>
              <a:rPr lang="bs-Latn-BA" altLang="en-US" sz="1100" baseline="0" dirty="0" smtClean="0"/>
              <a:t>na računarski sistem više nije isključivo stvar visoko osposobljenih programera. Svaki „redovni“ kriminalac može da kupi neophodne alatke, ili direktno ukradene lozinke – veoma često će prodavac takođe ponuditi „usluge za klijente“ i pomoći klijentu da podesi svoj računar za </a:t>
            </a:r>
            <a:r>
              <a:rPr lang="bs-Latn-BA" altLang="en-US" sz="1100" baseline="0" dirty="0" smtClean="0"/>
              <a:t>činjenje </a:t>
            </a:r>
            <a:r>
              <a:rPr lang="bs-Latn-BA" altLang="en-US" sz="1100" baseline="0" dirty="0" smtClean="0"/>
              <a:t>krivičnog dela. </a:t>
            </a:r>
            <a:endParaRPr lang="bs-Latn-BA" altLang="en-US" sz="1100" dirty="0" smtClean="0"/>
          </a:p>
          <a:p>
            <a:pPr>
              <a:lnSpc>
                <a:spcPct val="80000"/>
              </a:lnSpc>
            </a:pPr>
            <a:endParaRPr lang="bs-Latn-BA" altLang="en-US" sz="1100" dirty="0" smtClean="0"/>
          </a:p>
          <a:p>
            <a:pPr>
              <a:lnSpc>
                <a:spcPct val="80000"/>
              </a:lnSpc>
            </a:pPr>
            <a:endParaRPr lang="en-GB" altLang="en-US" sz="1100" dirty="0" smtClean="0"/>
          </a:p>
          <a:p>
            <a:pPr>
              <a:lnSpc>
                <a:spcPct val="80000"/>
              </a:lnSpc>
            </a:pPr>
            <a:r>
              <a:rPr lang="en-GB" altLang="en-US" sz="1100" dirty="0" smtClean="0"/>
              <a:t> </a:t>
            </a:r>
          </a:p>
          <a:p>
            <a:pPr>
              <a:lnSpc>
                <a:spcPct val="80000"/>
              </a:lnSpc>
            </a:pPr>
            <a:endParaRPr lang="en-GB" altLang="en-US" sz="1100" dirty="0" smtClean="0"/>
          </a:p>
          <a:p>
            <a:pPr>
              <a:lnSpc>
                <a:spcPct val="80000"/>
              </a:lnSpc>
            </a:pPr>
            <a:endParaRPr lang="en-GB" altLang="en-US" sz="1100" dirty="0" smtClean="0"/>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8898" name="Rectangle 2"/>
          <p:cNvSpPr>
            <a:spLocks noGrp="1" noRot="1" noChangeAspect="1" noTextEdit="1"/>
          </p:cNvSpPr>
          <p:nvPr>
            <p:ph type="sldImg"/>
          </p:nvPr>
        </p:nvSpPr>
        <p:spPr bwMode="auto">
          <a:noFill/>
          <a:ln>
            <a:solidFill>
              <a:srgbClr val="000000"/>
            </a:solidFill>
            <a:miter lim="800000"/>
            <a:headEnd/>
            <a:tailEnd/>
          </a:ln>
        </p:spPr>
      </p:sp>
      <p:sp>
        <p:nvSpPr>
          <p:cNvPr id="208899" name="Rectangle 3"/>
          <p:cNvSpPr>
            <a:spLocks noGrp="1"/>
          </p:cNvSpPr>
          <p:nvPr>
            <p:ph type="body" idx="1"/>
          </p:nvPr>
        </p:nvSpPr>
        <p:spPr bwMode="auto">
          <a:xfrm>
            <a:off x="914400" y="4343400"/>
            <a:ext cx="5029200" cy="4114800"/>
          </a:xfrm>
          <a:noFill/>
        </p:spPr>
        <p:txBody>
          <a:bodyPr/>
          <a:lstStyle/>
          <a:p>
            <a:r>
              <a:rPr lang="en-GB" altLang="en-US" dirty="0" err="1" smtClean="0"/>
              <a:t>Jedan</a:t>
            </a:r>
            <a:r>
              <a:rPr lang="en-GB" altLang="en-US" dirty="0" smtClean="0"/>
              <a:t> od </a:t>
            </a:r>
            <a:r>
              <a:rPr lang="en-GB" altLang="en-US" dirty="0" err="1" smtClean="0"/>
              <a:t>najviše</a:t>
            </a:r>
            <a:r>
              <a:rPr lang="en-GB" altLang="en-US" dirty="0" smtClean="0"/>
              <a:t> </a:t>
            </a:r>
            <a:r>
              <a:rPr lang="en-GB" altLang="en-US" dirty="0" err="1" smtClean="0"/>
              <a:t>diskutovanih</a:t>
            </a:r>
            <a:r>
              <a:rPr lang="en-GB" altLang="en-US" dirty="0" smtClean="0"/>
              <a:t> </a:t>
            </a:r>
            <a:r>
              <a:rPr lang="en-GB" altLang="en-US" dirty="0" err="1" smtClean="0"/>
              <a:t>detalja</a:t>
            </a:r>
            <a:r>
              <a:rPr lang="en-GB" altLang="en-US" dirty="0" smtClean="0"/>
              <a:t> </a:t>
            </a:r>
            <a:r>
              <a:rPr lang="en-GB" altLang="en-US" dirty="0" err="1" smtClean="0"/>
              <a:t>člana</a:t>
            </a:r>
            <a:r>
              <a:rPr lang="en-GB" altLang="en-US" baseline="0" dirty="0" smtClean="0"/>
              <a:t> 6 </a:t>
            </a:r>
            <a:r>
              <a:rPr lang="en-GB" altLang="en-US" baseline="0" dirty="0" err="1" smtClean="0"/>
              <a:t>odnosi</a:t>
            </a:r>
            <a:r>
              <a:rPr lang="en-GB" altLang="en-US" baseline="0" dirty="0" smtClean="0"/>
              <a:t> se </a:t>
            </a:r>
            <a:r>
              <a:rPr lang="en-GB" altLang="en-US" baseline="0" dirty="0" err="1" smtClean="0"/>
              <a:t>na</a:t>
            </a:r>
            <a:r>
              <a:rPr lang="en-GB" altLang="en-US" baseline="0" dirty="0" smtClean="0"/>
              <a:t> 1 b </a:t>
            </a:r>
            <a:r>
              <a:rPr lang="en-GB" altLang="en-US" baseline="0" dirty="0" err="1" smtClean="0"/>
              <a:t>koji</a:t>
            </a:r>
            <a:r>
              <a:rPr lang="en-GB" altLang="en-US" baseline="0" dirty="0" smtClean="0"/>
              <a:t> (</a:t>
            </a:r>
            <a:r>
              <a:rPr lang="en-GB" altLang="en-US" baseline="0" dirty="0" err="1" smtClean="0"/>
              <a:t>i</a:t>
            </a:r>
            <a:r>
              <a:rPr lang="en-GB" altLang="en-US" baseline="0" dirty="0" smtClean="0"/>
              <a:t> </a:t>
            </a:r>
            <a:r>
              <a:rPr lang="en-GB" altLang="en-US" baseline="0" dirty="0" err="1" smtClean="0"/>
              <a:t>dalje</a:t>
            </a:r>
            <a:r>
              <a:rPr lang="en-GB" altLang="en-US" baseline="0" dirty="0" smtClean="0"/>
              <a:t> </a:t>
            </a:r>
            <a:r>
              <a:rPr lang="en-GB" altLang="en-US" baseline="0" dirty="0" err="1" smtClean="0"/>
              <a:t>namerno</a:t>
            </a:r>
            <a:r>
              <a:rPr lang="en-GB" altLang="en-US" baseline="0" dirty="0" smtClean="0"/>
              <a:t> </a:t>
            </a:r>
            <a:r>
              <a:rPr lang="en-GB" altLang="en-US" baseline="0" dirty="0" err="1" smtClean="0"/>
              <a:t>i</a:t>
            </a:r>
            <a:r>
              <a:rPr lang="en-GB" altLang="en-US" baseline="0" dirty="0" smtClean="0"/>
              <a:t> </a:t>
            </a:r>
            <a:r>
              <a:rPr lang="en-GB" altLang="en-US" baseline="0" dirty="0" err="1" smtClean="0"/>
              <a:t>bespravno</a:t>
            </a:r>
            <a:r>
              <a:rPr lang="en-GB" altLang="en-US" baseline="0" dirty="0" smtClean="0"/>
              <a:t>) </a:t>
            </a:r>
            <a:r>
              <a:rPr lang="en-GB" altLang="en-US" baseline="0" dirty="0" err="1" smtClean="0"/>
              <a:t>inkriminiše</a:t>
            </a:r>
            <a:r>
              <a:rPr lang="en-GB" altLang="en-US" baseline="0" dirty="0" smtClean="0"/>
              <a:t> </a:t>
            </a:r>
            <a:r>
              <a:rPr lang="en-GB" altLang="en-US" baseline="0" dirty="0" err="1" smtClean="0"/>
              <a:t>posedovanje</a:t>
            </a:r>
            <a:r>
              <a:rPr lang="en-GB" altLang="en-US" baseline="0" dirty="0" smtClean="0"/>
              <a:t> </a:t>
            </a:r>
            <a:r>
              <a:rPr lang="en-GB" altLang="en-US" baseline="0" dirty="0" err="1" smtClean="0"/>
              <a:t>uređaja</a:t>
            </a:r>
            <a:r>
              <a:rPr lang="en-GB" altLang="en-US" baseline="0" dirty="0" smtClean="0"/>
              <a:t> </a:t>
            </a:r>
            <a:r>
              <a:rPr lang="en-GB" altLang="en-US" baseline="0" dirty="0" err="1" smtClean="0"/>
              <a:t>sa</a:t>
            </a:r>
            <a:r>
              <a:rPr lang="en-GB" altLang="en-US" baseline="0" dirty="0" smtClean="0"/>
              <a:t> </a:t>
            </a:r>
            <a:r>
              <a:rPr lang="en-GB" altLang="en-US" baseline="0" dirty="0" err="1" smtClean="0"/>
              <a:t>namerom</a:t>
            </a:r>
            <a:r>
              <a:rPr lang="en-GB" altLang="en-US" baseline="0" dirty="0" smtClean="0"/>
              <a:t> da </a:t>
            </a:r>
            <a:r>
              <a:rPr lang="en-GB" altLang="en-US" baseline="0" dirty="0" err="1" smtClean="0"/>
              <a:t>isti</a:t>
            </a:r>
            <a:r>
              <a:rPr lang="en-GB" altLang="en-US" baseline="0" dirty="0" smtClean="0"/>
              <a:t> </a:t>
            </a:r>
            <a:r>
              <a:rPr lang="en-GB" altLang="en-US" baseline="0" dirty="0" err="1" smtClean="0"/>
              <a:t>bude</a:t>
            </a:r>
            <a:r>
              <a:rPr lang="en-GB" altLang="en-US" baseline="0" dirty="0" smtClean="0"/>
              <a:t> </a:t>
            </a:r>
            <a:r>
              <a:rPr lang="en-GB" altLang="en-US" baseline="0" dirty="0" err="1" smtClean="0"/>
              <a:t>upotrebljen</a:t>
            </a:r>
            <a:r>
              <a:rPr lang="en-GB" altLang="en-US" baseline="0" dirty="0" smtClean="0"/>
              <a:t> </a:t>
            </a:r>
            <a:r>
              <a:rPr lang="en-GB" altLang="en-US" baseline="0" dirty="0" err="1" smtClean="0"/>
              <a:t>za</a:t>
            </a:r>
            <a:r>
              <a:rPr lang="en-GB" altLang="en-US" baseline="0" dirty="0" smtClean="0"/>
              <a:t> </a:t>
            </a:r>
            <a:r>
              <a:rPr lang="en-GB" altLang="en-US" baseline="0" dirty="0" err="1" smtClean="0"/>
              <a:t>svrhu</a:t>
            </a:r>
            <a:r>
              <a:rPr lang="en-GB" altLang="en-US" baseline="0" dirty="0" smtClean="0"/>
              <a:t> </a:t>
            </a:r>
            <a:r>
              <a:rPr lang="en-GB" altLang="en-US" baseline="0" dirty="0" err="1" smtClean="0"/>
              <a:t>činjenja</a:t>
            </a:r>
            <a:r>
              <a:rPr lang="en-GB" altLang="en-US" baseline="0" dirty="0" smtClean="0"/>
              <a:t> </a:t>
            </a:r>
            <a:r>
              <a:rPr lang="en-GB" altLang="en-US" baseline="0" dirty="0" err="1" smtClean="0"/>
              <a:t>bilo</a:t>
            </a:r>
            <a:r>
              <a:rPr lang="en-GB" altLang="en-US" baseline="0" dirty="0" smtClean="0"/>
              <a:t> </a:t>
            </a:r>
            <a:r>
              <a:rPr lang="en-GB" altLang="en-US" baseline="0" dirty="0" err="1" smtClean="0"/>
              <a:t>kojeg</a:t>
            </a:r>
            <a:r>
              <a:rPr lang="en-GB" altLang="en-US" baseline="0" dirty="0" smtClean="0"/>
              <a:t> od </a:t>
            </a:r>
            <a:r>
              <a:rPr lang="en-GB" altLang="en-US" baseline="0" dirty="0" err="1" smtClean="0"/>
              <a:t>krivičnih</a:t>
            </a:r>
            <a:r>
              <a:rPr lang="en-GB" altLang="en-US" baseline="0" dirty="0" smtClean="0"/>
              <a:t> </a:t>
            </a:r>
            <a:r>
              <a:rPr lang="en-GB" altLang="en-US" baseline="0" dirty="0" err="1" smtClean="0"/>
              <a:t>dela</a:t>
            </a:r>
            <a:r>
              <a:rPr lang="en-GB" altLang="en-US" baseline="0" dirty="0" smtClean="0"/>
              <a:t> </a:t>
            </a:r>
            <a:r>
              <a:rPr lang="en-GB" altLang="en-US" baseline="0" dirty="0" err="1" smtClean="0"/>
              <a:t>ustanovljenih</a:t>
            </a:r>
            <a:r>
              <a:rPr lang="en-GB" altLang="en-US" baseline="0" dirty="0" smtClean="0"/>
              <a:t> u </a:t>
            </a:r>
            <a:r>
              <a:rPr lang="en-GB" altLang="en-US" baseline="0" dirty="0" err="1" smtClean="0"/>
              <a:t>članovima</a:t>
            </a:r>
            <a:r>
              <a:rPr lang="en-GB" altLang="en-US" baseline="0" dirty="0" smtClean="0"/>
              <a:t> od 2 do 5 </a:t>
            </a:r>
            <a:r>
              <a:rPr lang="en-GB" altLang="en-US" baseline="0" dirty="0" err="1" smtClean="0"/>
              <a:t>konvencije</a:t>
            </a:r>
            <a:r>
              <a:rPr lang="en-GB" altLang="en-US" baseline="0" dirty="0" smtClean="0"/>
              <a:t> (</a:t>
            </a:r>
            <a:r>
              <a:rPr lang="en-GB" altLang="en-US" baseline="0" dirty="0" err="1" smtClean="0"/>
              <a:t>nezakonit</a:t>
            </a:r>
            <a:r>
              <a:rPr lang="en-GB" altLang="en-US" baseline="0" dirty="0" smtClean="0"/>
              <a:t> </a:t>
            </a:r>
            <a:r>
              <a:rPr lang="en-GB" altLang="en-US" baseline="0" dirty="0" err="1" smtClean="0"/>
              <a:t>pristup</a:t>
            </a:r>
            <a:r>
              <a:rPr lang="en-GB" altLang="en-US" baseline="0" dirty="0" smtClean="0"/>
              <a:t>, </a:t>
            </a:r>
            <a:r>
              <a:rPr lang="en-GB" altLang="en-US" baseline="0" dirty="0" err="1" smtClean="0"/>
              <a:t>nezakonito</a:t>
            </a:r>
            <a:r>
              <a:rPr lang="en-GB" altLang="en-US" baseline="0" dirty="0" smtClean="0"/>
              <a:t> </a:t>
            </a:r>
            <a:r>
              <a:rPr lang="en-GB" altLang="en-US" baseline="0" dirty="0" err="1" smtClean="0"/>
              <a:t>presretanje</a:t>
            </a:r>
            <a:r>
              <a:rPr lang="en-GB" altLang="en-US" baseline="0" dirty="0" smtClean="0"/>
              <a:t>, </a:t>
            </a:r>
            <a:r>
              <a:rPr lang="en-GB" altLang="en-US" baseline="0" dirty="0" err="1" smtClean="0"/>
              <a:t>ometanje</a:t>
            </a:r>
            <a:r>
              <a:rPr lang="en-GB" altLang="en-US" baseline="0" dirty="0" smtClean="0"/>
              <a:t> </a:t>
            </a:r>
            <a:r>
              <a:rPr lang="en-GB" altLang="en-US" baseline="0" dirty="0" err="1" smtClean="0"/>
              <a:t>podataka</a:t>
            </a:r>
            <a:r>
              <a:rPr lang="en-GB" altLang="en-US" baseline="0" dirty="0" smtClean="0"/>
              <a:t> </a:t>
            </a:r>
            <a:r>
              <a:rPr lang="sr-Latn-BA" altLang="en-US" baseline="0" dirty="0" smtClean="0"/>
              <a:t>i</a:t>
            </a:r>
            <a:r>
              <a:rPr lang="en-GB" altLang="en-US" baseline="0" dirty="0" smtClean="0"/>
              <a:t> </a:t>
            </a:r>
            <a:r>
              <a:rPr lang="en-GB" altLang="en-US" baseline="0" dirty="0" err="1" smtClean="0"/>
              <a:t>ometanje</a:t>
            </a:r>
            <a:r>
              <a:rPr lang="en-GB" altLang="en-US" baseline="0" dirty="0" smtClean="0"/>
              <a:t> </a:t>
            </a:r>
            <a:r>
              <a:rPr lang="en-GB" altLang="en-US" baseline="0" dirty="0" err="1" smtClean="0"/>
              <a:t>sistema</a:t>
            </a:r>
            <a:r>
              <a:rPr lang="en-GB" altLang="en-US" baseline="0" dirty="0" smtClean="0"/>
              <a:t>) </a:t>
            </a:r>
          </a:p>
          <a:p>
            <a:endParaRPr lang="en-GB" altLang="en-US" baseline="0" dirty="0" smtClean="0"/>
          </a:p>
          <a:p>
            <a:r>
              <a:rPr lang="en-GB" altLang="en-US" baseline="0" dirty="0" smtClean="0"/>
              <a:t>Ova </a:t>
            </a:r>
            <a:r>
              <a:rPr lang="en-GB" altLang="en-US" baseline="0" dirty="0" err="1" smtClean="0"/>
              <a:t>opcija</a:t>
            </a:r>
            <a:r>
              <a:rPr lang="en-GB" altLang="en-US" baseline="0" dirty="0" smtClean="0"/>
              <a:t> je </a:t>
            </a:r>
            <a:r>
              <a:rPr lang="en-GB" altLang="en-US" baseline="0" dirty="0" err="1" smtClean="0"/>
              <a:t>slična</a:t>
            </a:r>
            <a:r>
              <a:rPr lang="en-GB" altLang="en-US" baseline="0" dirty="0" smtClean="0"/>
              <a:t> </a:t>
            </a:r>
            <a:r>
              <a:rPr lang="en-GB" altLang="en-US" baseline="0" dirty="0" err="1" smtClean="0"/>
              <a:t>onome</a:t>
            </a:r>
            <a:r>
              <a:rPr lang="en-GB" altLang="en-US" baseline="0" dirty="0" smtClean="0"/>
              <a:t> </a:t>
            </a:r>
            <a:r>
              <a:rPr lang="en-GB" altLang="en-US" baseline="0" dirty="0" err="1" smtClean="0"/>
              <a:t>što</a:t>
            </a:r>
            <a:r>
              <a:rPr lang="en-GB" altLang="en-US" baseline="0" dirty="0" smtClean="0"/>
              <a:t> </a:t>
            </a:r>
            <a:r>
              <a:rPr lang="en-GB" altLang="en-US" baseline="0" dirty="0" err="1" smtClean="0"/>
              <a:t>neka</a:t>
            </a:r>
            <a:r>
              <a:rPr lang="en-GB" altLang="en-US" baseline="0" dirty="0" smtClean="0"/>
              <a:t> </a:t>
            </a:r>
            <a:r>
              <a:rPr lang="en-GB" altLang="en-US" baseline="0" dirty="0" err="1" smtClean="0"/>
              <a:t>zakonodavstva</a:t>
            </a:r>
            <a:r>
              <a:rPr lang="en-GB" altLang="en-US" baseline="0" dirty="0" smtClean="0"/>
              <a:t> </a:t>
            </a:r>
            <a:r>
              <a:rPr lang="en-GB" altLang="en-US" baseline="0" dirty="0" err="1" smtClean="0"/>
              <a:t>nazivaju</a:t>
            </a:r>
            <a:r>
              <a:rPr lang="en-GB" altLang="en-US" baseline="0" dirty="0" smtClean="0"/>
              <a:t> “</a:t>
            </a:r>
            <a:r>
              <a:rPr lang="en-GB" altLang="en-US" baseline="0" dirty="0" err="1" smtClean="0"/>
              <a:t>pripremnim</a:t>
            </a:r>
            <a:r>
              <a:rPr lang="en-GB" altLang="en-US" baseline="0" dirty="0" smtClean="0"/>
              <a:t> </a:t>
            </a:r>
            <a:r>
              <a:rPr lang="en-GB" altLang="en-US" baseline="0" dirty="0" err="1" smtClean="0"/>
              <a:t>radnjama</a:t>
            </a:r>
            <a:r>
              <a:rPr lang="en-GB" altLang="en-US" baseline="0" dirty="0" smtClean="0"/>
              <a:t>”  </a:t>
            </a:r>
            <a:r>
              <a:rPr lang="en-GB" altLang="en-US" baseline="0" dirty="0" err="1" smtClean="0"/>
              <a:t>koja</a:t>
            </a:r>
            <a:r>
              <a:rPr lang="en-GB" altLang="en-US" baseline="0" dirty="0" smtClean="0"/>
              <a:t> </a:t>
            </a:r>
            <a:r>
              <a:rPr lang="en-GB" altLang="en-US" baseline="0" dirty="0" err="1" smtClean="0"/>
              <a:t>su</a:t>
            </a:r>
            <a:r>
              <a:rPr lang="en-GB" altLang="en-US" baseline="0" dirty="0" smtClean="0"/>
              <a:t>, u </a:t>
            </a:r>
            <a:r>
              <a:rPr lang="en-GB" altLang="en-US" baseline="0" dirty="0" err="1" smtClean="0"/>
              <a:t>ovom</a:t>
            </a:r>
            <a:r>
              <a:rPr lang="en-GB" altLang="en-US" baseline="0" dirty="0" smtClean="0"/>
              <a:t> </a:t>
            </a:r>
            <a:r>
              <a:rPr lang="en-GB" altLang="en-US" baseline="0" dirty="0" err="1" smtClean="0"/>
              <a:t>slučaju</a:t>
            </a:r>
            <a:r>
              <a:rPr lang="en-GB" altLang="en-US" baseline="0" dirty="0" smtClean="0"/>
              <a:t> </a:t>
            </a:r>
            <a:r>
              <a:rPr lang="en-GB" altLang="en-US" baseline="0" dirty="0" err="1" smtClean="0"/>
              <a:t>već</a:t>
            </a:r>
            <a:r>
              <a:rPr lang="en-GB" altLang="en-US" baseline="0" dirty="0" smtClean="0"/>
              <a:t> </a:t>
            </a:r>
            <a:r>
              <a:rPr lang="en-GB" altLang="en-US" baseline="0" dirty="0" err="1" smtClean="0"/>
              <a:t>autonomno</a:t>
            </a:r>
            <a:r>
              <a:rPr lang="en-GB" altLang="en-US" baseline="0" dirty="0" smtClean="0"/>
              <a:t> </a:t>
            </a:r>
            <a:r>
              <a:rPr lang="en-GB" altLang="en-US" baseline="0" dirty="0" err="1" smtClean="0"/>
              <a:t>kriminalizovana</a:t>
            </a:r>
            <a:r>
              <a:rPr lang="en-GB" altLang="en-US" baseline="0" dirty="0" smtClean="0"/>
              <a:t>. </a:t>
            </a:r>
            <a:endParaRPr lang="en-GB" altLang="en-US" dirty="0" smtClean="0"/>
          </a:p>
          <a:p>
            <a:endParaRPr lang="en-GB" altLang="en-US" dirty="0" smtClean="0"/>
          </a:p>
          <a:p>
            <a:endParaRPr lang="en-GB" altLang="en-US" dirty="0" smtClean="0"/>
          </a:p>
        </p:txBody>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9922" name="Rectangle 2"/>
          <p:cNvSpPr>
            <a:spLocks noGrp="1" noRot="1" noChangeAspect="1" noTextEdit="1"/>
          </p:cNvSpPr>
          <p:nvPr>
            <p:ph type="sldImg"/>
          </p:nvPr>
        </p:nvSpPr>
        <p:spPr bwMode="auto">
          <a:noFill/>
          <a:ln>
            <a:solidFill>
              <a:srgbClr val="000000"/>
            </a:solidFill>
            <a:miter lim="800000"/>
            <a:headEnd/>
            <a:tailEnd/>
          </a:ln>
        </p:spPr>
      </p:sp>
      <p:sp>
        <p:nvSpPr>
          <p:cNvPr id="209923" name="Rectangle 3"/>
          <p:cNvSpPr>
            <a:spLocks noGrp="1"/>
          </p:cNvSpPr>
          <p:nvPr>
            <p:ph type="body" idx="1"/>
          </p:nvPr>
        </p:nvSpPr>
        <p:spPr bwMode="auto">
          <a:xfrm>
            <a:off x="914400" y="4343400"/>
            <a:ext cx="5029200" cy="4114800"/>
          </a:xfrm>
          <a:noFill/>
        </p:spPr>
        <p:txBody>
          <a:bodyPr/>
          <a:lstStyle/>
          <a:p>
            <a:r>
              <a:rPr lang="en-GB" altLang="en-US" dirty="0" err="1" smtClean="0"/>
              <a:t>Ovaj</a:t>
            </a:r>
            <a:r>
              <a:rPr lang="en-GB" altLang="en-US" dirty="0" smtClean="0"/>
              <a:t> </a:t>
            </a:r>
            <a:r>
              <a:rPr lang="sr-Latn-BA" altLang="en-US" dirty="0" smtClean="0"/>
              <a:t> i</a:t>
            </a:r>
            <a:r>
              <a:rPr lang="en-GB" altLang="en-US" dirty="0" smtClean="0"/>
              <a:t> </a:t>
            </a:r>
            <a:r>
              <a:rPr lang="en-GB" altLang="en-US" dirty="0" err="1" smtClean="0"/>
              <a:t>sledeći</a:t>
            </a:r>
            <a:r>
              <a:rPr lang="en-GB" altLang="en-US" dirty="0" smtClean="0"/>
              <a:t> </a:t>
            </a:r>
            <a:r>
              <a:rPr lang="en-GB" altLang="en-US" dirty="0" err="1" smtClean="0"/>
              <a:t>slajd</a:t>
            </a:r>
            <a:r>
              <a:rPr lang="en-GB" altLang="en-US" dirty="0" smtClean="0"/>
              <a:t> </a:t>
            </a:r>
            <a:r>
              <a:rPr lang="en-GB" altLang="en-US" dirty="0" err="1" smtClean="0"/>
              <a:t>prikazuju</a:t>
            </a:r>
            <a:r>
              <a:rPr lang="en-GB" altLang="en-US" baseline="0" dirty="0" smtClean="0"/>
              <a:t> </a:t>
            </a:r>
            <a:r>
              <a:rPr lang="en-GB" altLang="en-US" baseline="0" dirty="0" err="1" smtClean="0"/>
              <a:t>čitav</a:t>
            </a:r>
            <a:r>
              <a:rPr lang="en-GB" altLang="en-US" baseline="0" dirty="0" smtClean="0"/>
              <a:t> </a:t>
            </a:r>
            <a:r>
              <a:rPr lang="en-GB" altLang="en-US" baseline="0" dirty="0" err="1" smtClean="0"/>
              <a:t>tekst</a:t>
            </a:r>
            <a:r>
              <a:rPr lang="en-GB" altLang="en-US" baseline="0" dirty="0" smtClean="0"/>
              <a:t> </a:t>
            </a:r>
            <a:r>
              <a:rPr lang="en-GB" altLang="en-US" baseline="0" dirty="0" err="1" smtClean="0"/>
              <a:t>člana</a:t>
            </a:r>
            <a:r>
              <a:rPr lang="en-GB" altLang="en-US" baseline="0" dirty="0" smtClean="0"/>
              <a:t> 6, </a:t>
            </a:r>
            <a:r>
              <a:rPr lang="en-GB" altLang="en-US" baseline="0" dirty="0" err="1" smtClean="0"/>
              <a:t>stav</a:t>
            </a:r>
            <a:r>
              <a:rPr lang="en-GB" altLang="en-US" baseline="0" dirty="0" smtClean="0"/>
              <a:t> 1</a:t>
            </a:r>
            <a:endParaRPr lang="en-GB" altLang="en-US" dirty="0" smtClean="0"/>
          </a:p>
          <a:p>
            <a:endParaRPr lang="en-GB" altLang="en-US" dirty="0" smtClean="0"/>
          </a:p>
          <a:p>
            <a:r>
              <a:rPr lang="en-GB" altLang="en-US" dirty="0" smtClean="0"/>
              <a:t> </a:t>
            </a:r>
          </a:p>
        </p:txBody>
      </p:sp>
    </p:spTree>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0946" name="Rectangle 2"/>
          <p:cNvSpPr>
            <a:spLocks noGrp="1" noRot="1" noChangeAspect="1" noTextEdit="1"/>
          </p:cNvSpPr>
          <p:nvPr>
            <p:ph type="sldImg"/>
          </p:nvPr>
        </p:nvSpPr>
        <p:spPr bwMode="auto">
          <a:noFill/>
          <a:ln>
            <a:solidFill>
              <a:srgbClr val="000000"/>
            </a:solidFill>
            <a:miter lim="800000"/>
            <a:headEnd/>
            <a:tailEnd/>
          </a:ln>
        </p:spPr>
      </p:sp>
      <p:sp>
        <p:nvSpPr>
          <p:cNvPr id="210947" name="Rectangle 3"/>
          <p:cNvSpPr>
            <a:spLocks noGrp="1"/>
          </p:cNvSpPr>
          <p:nvPr>
            <p:ph type="body" idx="1"/>
          </p:nvPr>
        </p:nvSpPr>
        <p:spPr bwMode="auto">
          <a:xfrm>
            <a:off x="914400" y="4343400"/>
            <a:ext cx="5029200" cy="4114800"/>
          </a:xfrm>
          <a:noFill/>
        </p:spPr>
        <p:txBody>
          <a:bodyPr/>
          <a:lstStyle/>
          <a:p>
            <a:pPr eaLnBrk="1" hangingPunct="1"/>
            <a:endParaRPr lang="en-GB" altLang="en-U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6674" name="Rezervirano mjesto slike slajda 1"/>
          <p:cNvSpPr>
            <a:spLocks noGrp="1" noRot="1" noChangeAspect="1" noTextEdit="1"/>
          </p:cNvSpPr>
          <p:nvPr>
            <p:ph type="sldImg"/>
          </p:nvPr>
        </p:nvSpPr>
        <p:spPr bwMode="auto">
          <a:noFill/>
          <a:ln>
            <a:solidFill>
              <a:srgbClr val="000000"/>
            </a:solidFill>
            <a:miter lim="800000"/>
            <a:headEnd/>
            <a:tailEnd/>
          </a:ln>
        </p:spPr>
      </p:sp>
      <p:sp>
        <p:nvSpPr>
          <p:cNvPr id="156675" name="Rezervirano mjesto bilježaka 2"/>
          <p:cNvSpPr>
            <a:spLocks noGrp="1"/>
          </p:cNvSpPr>
          <p:nvPr>
            <p:ph type="body" idx="1"/>
          </p:nvPr>
        </p:nvSpPr>
        <p:spPr bwMode="auto">
          <a:noFill/>
        </p:spPr>
        <p:txBody>
          <a:bodyPr/>
          <a:lstStyle/>
          <a:p>
            <a:r>
              <a:rPr lang="bs-Latn-BA" altLang="en-US" dirty="0" smtClean="0"/>
              <a:t>Primarni</a:t>
            </a:r>
            <a:r>
              <a:rPr lang="bs-Latn-BA" altLang="en-US" baseline="0" dirty="0" smtClean="0"/>
              <a:t> cilj je da se harmonizuje materijalno pravo između zemalja članica kako bi se dozvolila saradnja.</a:t>
            </a:r>
            <a:endParaRPr lang="en-US" altLang="en-US" dirty="0" smtClean="0"/>
          </a:p>
          <a:p>
            <a:r>
              <a:rPr lang="bs-Latn-BA" altLang="en-US" dirty="0" smtClean="0"/>
              <a:t>Konvencija iz</a:t>
            </a:r>
            <a:r>
              <a:rPr lang="bs-Latn-BA" altLang="en-US" baseline="0" dirty="0" smtClean="0"/>
              <a:t> Budimpešte definiše: </a:t>
            </a:r>
          </a:p>
          <a:p>
            <a:r>
              <a:rPr lang="en-US" altLang="en-US" dirty="0" smtClean="0"/>
              <a:t>-- </a:t>
            </a:r>
            <a:r>
              <a:rPr lang="bs-Latn-BA" altLang="en-US" dirty="0" smtClean="0"/>
              <a:t>Krivična</a:t>
            </a:r>
            <a:r>
              <a:rPr lang="bs-Latn-BA" altLang="en-US" baseline="0" dirty="0" smtClean="0"/>
              <a:t> dela protiv poverljivosti, integriteta i dostupnosti računarskih sistema i podataka. Nezakoniti pristup, nezakonito presretanje, mešanje sa podacima, mešanje u sistem, zloupotrebu uređaja.</a:t>
            </a:r>
          </a:p>
          <a:p>
            <a:r>
              <a:rPr lang="en-US" altLang="en-US" dirty="0" smtClean="0"/>
              <a:t>-- </a:t>
            </a:r>
            <a:r>
              <a:rPr lang="bs-Latn-BA" altLang="en-US" dirty="0" smtClean="0"/>
              <a:t>Krivična</a:t>
            </a:r>
            <a:r>
              <a:rPr lang="bs-Latn-BA" altLang="en-US" baseline="0" dirty="0" smtClean="0"/>
              <a:t> dela u vezi sa računarima: falsifikovanje u vezi sa računarima, prevare u vezi sa računarima </a:t>
            </a:r>
          </a:p>
          <a:p>
            <a:r>
              <a:rPr lang="en-US" altLang="en-US" dirty="0" smtClean="0"/>
              <a:t>-- </a:t>
            </a:r>
            <a:r>
              <a:rPr lang="bs-Latn-BA" altLang="en-US" dirty="0" smtClean="0"/>
              <a:t>Krivična</a:t>
            </a:r>
            <a:r>
              <a:rPr lang="bs-Latn-BA" altLang="en-US" baseline="0" dirty="0" smtClean="0"/>
              <a:t> dela u vezi sa sadržajem: </a:t>
            </a:r>
            <a:r>
              <a:rPr lang="bs-Latn-BA" altLang="en-US" baseline="0" dirty="0" smtClean="0"/>
              <a:t>krivična </a:t>
            </a:r>
            <a:r>
              <a:rPr lang="bs-Latn-BA" altLang="en-US" baseline="0" dirty="0" smtClean="0"/>
              <a:t>dela </a:t>
            </a:r>
            <a:r>
              <a:rPr lang="bs-Latn-BA" altLang="en-US" baseline="0" dirty="0" smtClean="0"/>
              <a:t>u vezi sa dečjom pornografijom, </a:t>
            </a:r>
            <a:r>
              <a:rPr lang="bs-Latn-BA" altLang="en-US" baseline="0" dirty="0" smtClean="0"/>
              <a:t>dela </a:t>
            </a:r>
            <a:r>
              <a:rPr lang="bs-Latn-BA" altLang="en-US" baseline="0" dirty="0" smtClean="0"/>
              <a:t>u vezi sa kršenjem </a:t>
            </a:r>
            <a:r>
              <a:rPr lang="bs-Latn-BA" altLang="en-US" baseline="0" dirty="0" smtClean="0"/>
              <a:t>autorskih prava i slična prava. </a:t>
            </a:r>
            <a:endParaRPr lang="en-US" altLang="en-US" dirty="0" smtClean="0"/>
          </a:p>
        </p:txBody>
      </p:sp>
      <p:sp>
        <p:nvSpPr>
          <p:cNvPr id="156676" name="Rezervirano mjesto broja slajda 3"/>
          <p:cNvSpPr>
            <a:spLocks noGrp="1"/>
          </p:cNvSpPr>
          <p:nvPr>
            <p:ph type="sldNum" sz="quarter" idx="5"/>
          </p:nvPr>
        </p:nvSpPr>
        <p:spPr bwMode="auto">
          <a:noFill/>
          <a:ln>
            <a:miter lim="800000"/>
            <a:headEnd/>
            <a:tailEnd/>
          </a:ln>
        </p:spPr>
        <p:txBody>
          <a:bodyPr/>
          <a:lstStyle/>
          <a:p>
            <a:fld id="{17763B5A-DAAD-48A6-8836-C132B0602151}" type="slidenum">
              <a:rPr lang="en-US" altLang="en-US">
                <a:cs typeface="Arial" charset="0"/>
              </a:rPr>
              <a:pPr/>
              <a:t>6</a:t>
            </a:fld>
            <a:endParaRPr lang="en-US" altLang="en-US">
              <a:cs typeface="Arial" charset="0"/>
            </a:endParaRPr>
          </a:p>
        </p:txBody>
      </p:sp>
    </p:spTree>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1970" name="Rectangle 2"/>
          <p:cNvSpPr>
            <a:spLocks noGrp="1" noRot="1" noChangeAspect="1" noTextEdit="1"/>
          </p:cNvSpPr>
          <p:nvPr>
            <p:ph type="sldImg"/>
          </p:nvPr>
        </p:nvSpPr>
        <p:spPr bwMode="auto">
          <a:noFill/>
          <a:ln>
            <a:solidFill>
              <a:srgbClr val="000000"/>
            </a:solidFill>
            <a:miter lim="800000"/>
            <a:headEnd/>
            <a:tailEnd/>
          </a:ln>
        </p:spPr>
      </p:sp>
      <p:sp>
        <p:nvSpPr>
          <p:cNvPr id="211971" name="Rectangle 3"/>
          <p:cNvSpPr>
            <a:spLocks noGrp="1"/>
          </p:cNvSpPr>
          <p:nvPr>
            <p:ph type="body" idx="1"/>
          </p:nvPr>
        </p:nvSpPr>
        <p:spPr bwMode="auto">
          <a:xfrm>
            <a:off x="914400" y="4343400"/>
            <a:ext cx="5029200" cy="4114800"/>
          </a:xfrm>
          <a:noFill/>
        </p:spPr>
        <p:txBody>
          <a:bodyPr/>
          <a:lstStyle/>
          <a:p>
            <a:pPr eaLnBrk="1" hangingPunct="1"/>
            <a:r>
              <a:rPr lang="en-GB" altLang="en-US" dirty="0" err="1" smtClean="0"/>
              <a:t>Ovaj</a:t>
            </a:r>
            <a:r>
              <a:rPr lang="en-GB" altLang="en-US" dirty="0" smtClean="0"/>
              <a:t> </a:t>
            </a:r>
            <a:r>
              <a:rPr lang="en-GB" altLang="en-US" dirty="0" err="1" smtClean="0"/>
              <a:t>slajd</a:t>
            </a:r>
            <a:r>
              <a:rPr lang="en-GB" altLang="en-US" dirty="0" smtClean="0"/>
              <a:t> </a:t>
            </a:r>
            <a:r>
              <a:rPr lang="en-GB" altLang="en-US" dirty="0" err="1" smtClean="0"/>
              <a:t>prikazuje</a:t>
            </a:r>
            <a:r>
              <a:rPr lang="en-GB" altLang="en-US" dirty="0" smtClean="0"/>
              <a:t> </a:t>
            </a:r>
            <a:r>
              <a:rPr lang="en-GB" altLang="en-US" dirty="0" err="1" smtClean="0"/>
              <a:t>čitav</a:t>
            </a:r>
            <a:r>
              <a:rPr lang="en-GB" altLang="en-US" dirty="0" smtClean="0"/>
              <a:t> </a:t>
            </a:r>
            <a:r>
              <a:rPr lang="en-GB" altLang="en-US" dirty="0" err="1" smtClean="0"/>
              <a:t>tekst</a:t>
            </a:r>
            <a:r>
              <a:rPr lang="en-GB" altLang="en-US" dirty="0" smtClean="0"/>
              <a:t> </a:t>
            </a:r>
            <a:r>
              <a:rPr lang="en-GB" altLang="en-US" dirty="0" err="1" smtClean="0"/>
              <a:t>člana</a:t>
            </a:r>
            <a:r>
              <a:rPr lang="en-GB" altLang="en-US" baseline="0" dirty="0" smtClean="0"/>
              <a:t> 6, </a:t>
            </a:r>
            <a:r>
              <a:rPr lang="en-GB" altLang="en-US" baseline="0" dirty="0" err="1" smtClean="0"/>
              <a:t>stavove</a:t>
            </a:r>
            <a:r>
              <a:rPr lang="en-GB" altLang="en-US" baseline="0" dirty="0" smtClean="0"/>
              <a:t> 2 </a:t>
            </a:r>
            <a:r>
              <a:rPr lang="en-GB" altLang="en-US" baseline="0" dirty="0" err="1" smtClean="0"/>
              <a:t>i</a:t>
            </a:r>
            <a:r>
              <a:rPr lang="en-GB" altLang="en-US" baseline="0" dirty="0" smtClean="0"/>
              <a:t> 3</a:t>
            </a:r>
            <a:endParaRPr lang="en-GB" altLang="en-US" dirty="0" smtClean="0"/>
          </a:p>
          <a:p>
            <a:pPr eaLnBrk="1" hangingPunct="1"/>
            <a:endParaRPr lang="en-GB" altLang="en-US" dirty="0" smtClean="0"/>
          </a:p>
        </p:txBody>
      </p:sp>
    </p:spTree>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2994" name="Rectangle 2"/>
          <p:cNvSpPr>
            <a:spLocks noGrp="1" noRot="1" noChangeAspect="1" noTextEdit="1"/>
          </p:cNvSpPr>
          <p:nvPr>
            <p:ph type="sldImg"/>
          </p:nvPr>
        </p:nvSpPr>
        <p:spPr bwMode="auto">
          <a:noFill/>
          <a:ln>
            <a:solidFill>
              <a:srgbClr val="000000"/>
            </a:solidFill>
            <a:miter lim="800000"/>
            <a:headEnd/>
            <a:tailEnd/>
          </a:ln>
        </p:spPr>
      </p:sp>
      <p:sp>
        <p:nvSpPr>
          <p:cNvPr id="212995" name="Rectangle 3"/>
          <p:cNvSpPr>
            <a:spLocks noGrp="1"/>
          </p:cNvSpPr>
          <p:nvPr>
            <p:ph type="body" idx="1"/>
          </p:nvPr>
        </p:nvSpPr>
        <p:spPr bwMode="auto">
          <a:xfrm>
            <a:off x="914400" y="4343400"/>
            <a:ext cx="5029200" cy="4114800"/>
          </a:xfrm>
          <a:noFill/>
        </p:spPr>
        <p:txBody>
          <a:bodyPr/>
          <a:lstStyle/>
          <a:p>
            <a:pPr eaLnBrk="1" hangingPunct="1"/>
            <a:r>
              <a:rPr lang="en-US" altLang="en-US" dirty="0" err="1" smtClean="0"/>
              <a:t>Ovaj</a:t>
            </a:r>
            <a:r>
              <a:rPr lang="en-US" altLang="en-US" dirty="0" smtClean="0"/>
              <a:t> </a:t>
            </a:r>
            <a:r>
              <a:rPr lang="en-US" altLang="en-US" dirty="0" err="1" smtClean="0"/>
              <a:t>slajd</a:t>
            </a:r>
            <a:r>
              <a:rPr lang="en-US" altLang="en-US" dirty="0" smtClean="0"/>
              <a:t> </a:t>
            </a:r>
            <a:r>
              <a:rPr lang="en-US" altLang="en-US" dirty="0" err="1" smtClean="0"/>
              <a:t>pruikazuje</a:t>
            </a:r>
            <a:r>
              <a:rPr lang="en-US" altLang="en-US" dirty="0" smtClean="0"/>
              <a:t> element </a:t>
            </a:r>
            <a:r>
              <a:rPr lang="en-US" altLang="en-US" dirty="0" err="1" smtClean="0"/>
              <a:t>člana</a:t>
            </a:r>
            <a:r>
              <a:rPr lang="en-US" altLang="en-US" dirty="0" smtClean="0"/>
              <a:t> 6. </a:t>
            </a:r>
            <a:r>
              <a:rPr lang="en-US" altLang="en-US" dirty="0" err="1" smtClean="0"/>
              <a:t>Objašnjenje</a:t>
            </a:r>
            <a:r>
              <a:rPr lang="en-US" altLang="en-US" dirty="0" smtClean="0"/>
              <a:t> </a:t>
            </a:r>
            <a:r>
              <a:rPr lang="en-US" altLang="en-US" dirty="0" err="1" smtClean="0"/>
              <a:t>ovog</a:t>
            </a:r>
            <a:r>
              <a:rPr lang="en-US" altLang="en-US" dirty="0" smtClean="0"/>
              <a:t> </a:t>
            </a:r>
            <a:r>
              <a:rPr lang="en-US" altLang="en-US" dirty="0" err="1" smtClean="0"/>
              <a:t>elementa</a:t>
            </a:r>
            <a:r>
              <a:rPr lang="en-US" altLang="en-US" baseline="0" dirty="0" smtClean="0"/>
              <a:t> je </a:t>
            </a:r>
            <a:r>
              <a:rPr lang="en-US" altLang="en-US" baseline="0" dirty="0" err="1" smtClean="0"/>
              <a:t>pruženo</a:t>
            </a:r>
            <a:r>
              <a:rPr lang="en-US" altLang="en-US" baseline="0" dirty="0" smtClean="0"/>
              <a:t> u </a:t>
            </a:r>
            <a:r>
              <a:rPr lang="en-US" altLang="en-US" baseline="0" dirty="0" err="1" smtClean="0"/>
              <a:t>sledećem</a:t>
            </a:r>
            <a:r>
              <a:rPr lang="en-US" altLang="en-US" baseline="0" dirty="0" smtClean="0"/>
              <a:t> </a:t>
            </a:r>
            <a:r>
              <a:rPr lang="en-US" altLang="en-US" baseline="0" dirty="0" err="1" smtClean="0"/>
              <a:t>slajdu</a:t>
            </a:r>
            <a:r>
              <a:rPr lang="en-US" altLang="en-US" baseline="0" dirty="0" smtClean="0"/>
              <a:t>.</a:t>
            </a:r>
            <a:endParaRPr lang="en-US" altLang="en-US" dirty="0" smtClean="0"/>
          </a:p>
          <a:p>
            <a:pPr eaLnBrk="1" hangingPunct="1"/>
            <a:endParaRPr lang="en-US" altLang="en-US" dirty="0" smtClean="0"/>
          </a:p>
        </p:txBody>
      </p:sp>
    </p:spTree>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4018" name="Rectangle 2"/>
          <p:cNvSpPr>
            <a:spLocks noGrp="1" noRot="1" noChangeAspect="1" noTextEdit="1"/>
          </p:cNvSpPr>
          <p:nvPr>
            <p:ph type="sldImg"/>
          </p:nvPr>
        </p:nvSpPr>
        <p:spPr bwMode="auto">
          <a:noFill/>
          <a:ln>
            <a:solidFill>
              <a:srgbClr val="000000"/>
            </a:solidFill>
            <a:miter lim="800000"/>
            <a:headEnd/>
            <a:tailEnd/>
          </a:ln>
        </p:spPr>
      </p:sp>
      <p:sp>
        <p:nvSpPr>
          <p:cNvPr id="214019" name="Rectangle 3"/>
          <p:cNvSpPr>
            <a:spLocks noGrp="1"/>
          </p:cNvSpPr>
          <p:nvPr>
            <p:ph type="body" idx="1"/>
          </p:nvPr>
        </p:nvSpPr>
        <p:spPr bwMode="auto">
          <a:xfrm>
            <a:off x="914400" y="4343400"/>
            <a:ext cx="5029200" cy="4114800"/>
          </a:xfrm>
          <a:noFill/>
        </p:spPr>
        <p:txBody>
          <a:bodyPr/>
          <a:lstStyle/>
          <a:p>
            <a:pPr eaLnBrk="1" hangingPunct="1"/>
            <a:r>
              <a:rPr lang="en-US" altLang="en-US" dirty="0" err="1" smtClean="0"/>
              <a:t>Mnoga</a:t>
            </a:r>
            <a:r>
              <a:rPr lang="en-US" altLang="en-US" baseline="0" dirty="0" smtClean="0"/>
              <a:t> od </a:t>
            </a:r>
            <a:r>
              <a:rPr lang="en-US" altLang="en-US" baseline="0" dirty="0" err="1" smtClean="0"/>
              <a:t>krivičnih</a:t>
            </a:r>
            <a:r>
              <a:rPr lang="en-US" altLang="en-US" baseline="0" dirty="0" smtClean="0"/>
              <a:t> </a:t>
            </a:r>
            <a:r>
              <a:rPr lang="en-US" altLang="en-US" baseline="0" dirty="0" err="1" smtClean="0"/>
              <a:t>dela</a:t>
            </a:r>
            <a:r>
              <a:rPr lang="en-US" altLang="en-US" baseline="0" dirty="0" smtClean="0"/>
              <a:t> u </a:t>
            </a:r>
            <a:r>
              <a:rPr lang="en-US" altLang="en-US" baseline="0" dirty="0" err="1" smtClean="0"/>
              <a:t>konvenciji</a:t>
            </a:r>
            <a:r>
              <a:rPr lang="en-US" altLang="en-US" baseline="0" dirty="0" smtClean="0"/>
              <a:t> </a:t>
            </a:r>
            <a:r>
              <a:rPr lang="en-US" altLang="en-US" baseline="0" dirty="0" err="1" smtClean="0"/>
              <a:t>zahtevaju</a:t>
            </a:r>
            <a:r>
              <a:rPr lang="en-US" altLang="en-US" baseline="0" dirty="0" smtClean="0"/>
              <a:t> da </a:t>
            </a:r>
            <a:r>
              <a:rPr lang="en-US" altLang="en-US" baseline="0" dirty="0" err="1" smtClean="0"/>
              <a:t>su</a:t>
            </a:r>
            <a:r>
              <a:rPr lang="en-US" altLang="en-US" baseline="0" dirty="0" smtClean="0"/>
              <a:t> </a:t>
            </a:r>
            <a:r>
              <a:rPr lang="en-US" altLang="en-US" baseline="0" dirty="0" err="1" smtClean="0"/>
              <a:t>učinjena</a:t>
            </a:r>
            <a:r>
              <a:rPr lang="en-US" altLang="en-US" baseline="0" dirty="0" smtClean="0"/>
              <a:t> “</a:t>
            </a:r>
            <a:r>
              <a:rPr lang="en-US" altLang="en-US" baseline="0" dirty="0" err="1" smtClean="0"/>
              <a:t>bespravno</a:t>
            </a:r>
            <a:r>
              <a:rPr lang="en-US" altLang="en-US" baseline="0" dirty="0" smtClean="0"/>
              <a:t>” </a:t>
            </a:r>
            <a:r>
              <a:rPr lang="en-US" altLang="en-US" baseline="0" dirty="0" err="1" smtClean="0"/>
              <a:t>ili</a:t>
            </a:r>
            <a:r>
              <a:rPr lang="en-US" altLang="en-US" baseline="0" dirty="0" smtClean="0"/>
              <a:t> </a:t>
            </a:r>
            <a:r>
              <a:rPr lang="en-US" altLang="en-US" baseline="0" dirty="0" err="1" smtClean="0"/>
              <a:t>bez</a:t>
            </a:r>
            <a:r>
              <a:rPr lang="en-US" altLang="en-US" baseline="0" dirty="0" smtClean="0"/>
              <a:t> </a:t>
            </a:r>
            <a:r>
              <a:rPr lang="en-US" altLang="en-US" baseline="0" dirty="0" err="1" smtClean="0"/>
              <a:t>ovlaš</a:t>
            </a:r>
            <a:r>
              <a:rPr lang="sr-Latn-BA" altLang="en-US" baseline="0" dirty="0" smtClean="0"/>
              <a:t>ć</a:t>
            </a:r>
            <a:r>
              <a:rPr lang="en-US" altLang="en-US" baseline="0" dirty="0" err="1" smtClean="0"/>
              <a:t>enja</a:t>
            </a:r>
            <a:r>
              <a:rPr lang="en-US" altLang="en-US" baseline="0" dirty="0" smtClean="0"/>
              <a:t> </a:t>
            </a:r>
            <a:r>
              <a:rPr lang="en-US" altLang="en-US" baseline="0" dirty="0" err="1" smtClean="0"/>
              <a:t>relevan</a:t>
            </a:r>
            <a:r>
              <a:rPr lang="sr-Latn-BA" altLang="en-US" baseline="0" dirty="0" smtClean="0"/>
              <a:t>t</a:t>
            </a:r>
            <a:r>
              <a:rPr lang="en-US" altLang="en-US" baseline="0" dirty="0" err="1" smtClean="0"/>
              <a:t>og</a:t>
            </a:r>
            <a:r>
              <a:rPr lang="en-US" altLang="en-US" baseline="0" dirty="0" smtClean="0"/>
              <a:t> </a:t>
            </a:r>
            <a:r>
              <a:rPr lang="en-US" altLang="en-US" baseline="0" dirty="0" err="1" smtClean="0"/>
              <a:t>lica</a:t>
            </a:r>
            <a:r>
              <a:rPr lang="en-US" altLang="en-US" baseline="0" dirty="0" smtClean="0"/>
              <a:t> </a:t>
            </a:r>
            <a:r>
              <a:rPr lang="en-US" altLang="en-US" baseline="0" dirty="0" err="1" smtClean="0"/>
              <a:t>ili</a:t>
            </a:r>
            <a:r>
              <a:rPr lang="en-US" altLang="en-US" baseline="0" dirty="0" smtClean="0"/>
              <a:t> </a:t>
            </a:r>
            <a:r>
              <a:rPr lang="en-US" altLang="en-US" baseline="0" dirty="0" err="1" smtClean="0"/>
              <a:t>entiteta</a:t>
            </a:r>
            <a:r>
              <a:rPr lang="en-US" altLang="en-US" baseline="0" dirty="0" smtClean="0"/>
              <a:t>. </a:t>
            </a:r>
            <a:r>
              <a:rPr lang="en-US" altLang="en-US" baseline="0" dirty="0" err="1" smtClean="0"/>
              <a:t>Moguće</a:t>
            </a:r>
            <a:r>
              <a:rPr lang="en-US" altLang="en-US" baseline="0" dirty="0" smtClean="0"/>
              <a:t> je da lice </a:t>
            </a:r>
            <a:r>
              <a:rPr lang="en-US" altLang="en-US" baseline="0" dirty="0" err="1" smtClean="0"/>
              <a:t>ima</a:t>
            </a:r>
            <a:r>
              <a:rPr lang="en-US" altLang="en-US" baseline="0" dirty="0" smtClean="0"/>
              <a:t> </a:t>
            </a:r>
            <a:r>
              <a:rPr lang="en-US" altLang="en-US" baseline="0" dirty="0" err="1" smtClean="0"/>
              <a:t>pravo</a:t>
            </a:r>
            <a:r>
              <a:rPr lang="en-US" altLang="en-US" baseline="0" dirty="0" smtClean="0"/>
              <a:t> da </a:t>
            </a:r>
            <a:r>
              <a:rPr lang="en-US" altLang="en-US" baseline="0" dirty="0" err="1" smtClean="0"/>
              <a:t>proizvede</a:t>
            </a:r>
            <a:r>
              <a:rPr lang="en-US" altLang="en-US" baseline="0" dirty="0" smtClean="0"/>
              <a:t> </a:t>
            </a:r>
            <a:r>
              <a:rPr lang="en-US" altLang="en-US" baseline="0" dirty="0" err="1" smtClean="0"/>
              <a:t>i</a:t>
            </a:r>
            <a:r>
              <a:rPr lang="en-US" altLang="en-US" baseline="0" dirty="0" smtClean="0"/>
              <a:t> </a:t>
            </a:r>
            <a:r>
              <a:rPr lang="en-US" altLang="en-US" baseline="0" dirty="0" err="1" smtClean="0"/>
              <a:t>stavi</a:t>
            </a:r>
            <a:r>
              <a:rPr lang="en-US" altLang="en-US" baseline="0" dirty="0" smtClean="0"/>
              <a:t> </a:t>
            </a:r>
            <a:r>
              <a:rPr lang="en-US" altLang="en-US" baseline="0" dirty="0" err="1" smtClean="0"/>
              <a:t>na</a:t>
            </a:r>
            <a:r>
              <a:rPr lang="en-US" altLang="en-US" baseline="0" dirty="0" smtClean="0"/>
              <a:t> </a:t>
            </a:r>
            <a:r>
              <a:rPr lang="en-US" altLang="en-US" baseline="0" dirty="0" err="1" smtClean="0"/>
              <a:t>tržište</a:t>
            </a:r>
            <a:r>
              <a:rPr lang="en-US" altLang="en-US" baseline="0" dirty="0" smtClean="0"/>
              <a:t> </a:t>
            </a:r>
            <a:r>
              <a:rPr lang="en-US" altLang="en-US" baseline="0" dirty="0" err="1" smtClean="0"/>
              <a:t>uređaj</a:t>
            </a:r>
            <a:r>
              <a:rPr lang="en-US" altLang="en-US" baseline="0" dirty="0" smtClean="0"/>
              <a:t> </a:t>
            </a:r>
            <a:r>
              <a:rPr lang="en-US" altLang="en-US" baseline="0" dirty="0" err="1" smtClean="0"/>
              <a:t>koji</a:t>
            </a:r>
            <a:r>
              <a:rPr lang="en-US" altLang="en-US" baseline="0" dirty="0" smtClean="0"/>
              <a:t> </a:t>
            </a:r>
            <a:r>
              <a:rPr lang="en-US" altLang="en-US" baseline="0" dirty="0" err="1" smtClean="0"/>
              <a:t>može</a:t>
            </a:r>
            <a:r>
              <a:rPr lang="en-US" altLang="en-US" baseline="0" dirty="0" smtClean="0"/>
              <a:t> </a:t>
            </a:r>
            <a:r>
              <a:rPr lang="en-US" altLang="en-US" baseline="0" dirty="0" err="1" smtClean="0"/>
              <a:t>biti</a:t>
            </a:r>
            <a:r>
              <a:rPr lang="en-US" altLang="en-US" baseline="0" dirty="0" smtClean="0"/>
              <a:t> </a:t>
            </a:r>
            <a:r>
              <a:rPr lang="en-US" altLang="en-US" baseline="0" dirty="0" err="1" smtClean="0"/>
              <a:t>tretiran</a:t>
            </a:r>
            <a:r>
              <a:rPr lang="en-US" altLang="en-US" baseline="0" dirty="0" smtClean="0"/>
              <a:t> </a:t>
            </a:r>
            <a:r>
              <a:rPr lang="en-US" altLang="en-US" baseline="0" dirty="0" err="1" smtClean="0"/>
              <a:t>članom</a:t>
            </a:r>
            <a:r>
              <a:rPr lang="en-US" altLang="en-US" baseline="0" dirty="0" smtClean="0"/>
              <a:t> 6 </a:t>
            </a:r>
            <a:r>
              <a:rPr lang="en-US" altLang="en-US" baseline="0" dirty="0" err="1" smtClean="0"/>
              <a:t>uključujući</a:t>
            </a:r>
            <a:r>
              <a:rPr lang="en-US" altLang="en-US" baseline="0" dirty="0" smtClean="0"/>
              <a:t> </a:t>
            </a:r>
            <a:r>
              <a:rPr lang="en-US" altLang="en-US" baseline="0" dirty="0" err="1" smtClean="0"/>
              <a:t>i</a:t>
            </a:r>
            <a:r>
              <a:rPr lang="en-US" altLang="en-US" baseline="0" dirty="0" smtClean="0"/>
              <a:t> </a:t>
            </a:r>
            <a:r>
              <a:rPr lang="en-US" altLang="en-US" baseline="0" dirty="0" err="1" smtClean="0"/>
              <a:t>situacije</a:t>
            </a:r>
            <a:r>
              <a:rPr lang="en-US" altLang="en-US" baseline="0" dirty="0" smtClean="0"/>
              <a:t> </a:t>
            </a:r>
            <a:r>
              <a:rPr lang="en-US" altLang="en-US" baseline="0" dirty="0" err="1" smtClean="0"/>
              <a:t>gde</a:t>
            </a:r>
            <a:r>
              <a:rPr lang="en-US" altLang="en-US" baseline="0" dirty="0" smtClean="0"/>
              <a:t> </a:t>
            </a:r>
            <a:r>
              <a:rPr lang="en-US" altLang="en-US" baseline="0" dirty="0" err="1" smtClean="0"/>
              <a:t>su</a:t>
            </a:r>
            <a:r>
              <a:rPr lang="en-US" altLang="en-US" baseline="0" dirty="0" smtClean="0"/>
              <a:t> </a:t>
            </a:r>
            <a:r>
              <a:rPr lang="en-US" altLang="en-US" baseline="0" dirty="0" err="1" smtClean="0"/>
              <a:t>takvi</a:t>
            </a:r>
            <a:r>
              <a:rPr lang="en-US" altLang="en-US" baseline="0" dirty="0" smtClean="0"/>
              <a:t> </a:t>
            </a:r>
            <a:r>
              <a:rPr lang="en-US" altLang="en-US" baseline="0" dirty="0" err="1" smtClean="0"/>
              <a:t>uređaji</a:t>
            </a:r>
            <a:r>
              <a:rPr lang="en-US" altLang="en-US" baseline="0" dirty="0" smtClean="0"/>
              <a:t> </a:t>
            </a:r>
            <a:r>
              <a:rPr lang="en-US" altLang="en-US" baseline="0" dirty="0" err="1" smtClean="0"/>
              <a:t>korišteni</a:t>
            </a:r>
            <a:r>
              <a:rPr lang="en-US" altLang="en-US" baseline="0" dirty="0" smtClean="0"/>
              <a:t> </a:t>
            </a:r>
            <a:r>
              <a:rPr lang="en-US" altLang="en-US" baseline="0" dirty="0" err="1" smtClean="0"/>
              <a:t>za</a:t>
            </a:r>
            <a:r>
              <a:rPr lang="en-US" altLang="en-US" baseline="0" dirty="0" smtClean="0"/>
              <a:t> </a:t>
            </a:r>
            <a:r>
              <a:rPr lang="en-US" altLang="en-US" baseline="0" dirty="0" err="1" smtClean="0"/>
              <a:t>ovlašteno</a:t>
            </a:r>
            <a:r>
              <a:rPr lang="en-US" altLang="en-US" baseline="0" dirty="0" smtClean="0"/>
              <a:t> </a:t>
            </a:r>
            <a:r>
              <a:rPr lang="en-US" altLang="en-US" baseline="0" dirty="0" err="1" smtClean="0"/>
              <a:t>testiranje</a:t>
            </a:r>
            <a:r>
              <a:rPr lang="en-US" altLang="en-US" baseline="0" dirty="0" smtClean="0"/>
              <a:t> </a:t>
            </a:r>
            <a:r>
              <a:rPr lang="en-US" altLang="en-US" baseline="0" dirty="0" err="1" smtClean="0"/>
              <a:t>i</a:t>
            </a:r>
            <a:r>
              <a:rPr lang="en-US" altLang="en-US" baseline="0" dirty="0" smtClean="0"/>
              <a:t> </a:t>
            </a:r>
            <a:r>
              <a:rPr lang="en-US" altLang="en-US" baseline="0" dirty="0" err="1" smtClean="0"/>
              <a:t>zaštitu</a:t>
            </a:r>
            <a:r>
              <a:rPr lang="en-US" altLang="en-US" baseline="0" dirty="0" smtClean="0"/>
              <a:t> </a:t>
            </a:r>
            <a:r>
              <a:rPr lang="en-US" altLang="en-US" baseline="0" dirty="0" err="1" smtClean="0"/>
              <a:t>računarskih</a:t>
            </a:r>
            <a:r>
              <a:rPr lang="en-US" altLang="en-US" baseline="0" dirty="0" smtClean="0"/>
              <a:t> </a:t>
            </a:r>
            <a:r>
              <a:rPr lang="en-US" altLang="en-US" baseline="0" dirty="0" err="1" smtClean="0"/>
              <a:t>sistema</a:t>
            </a:r>
            <a:r>
              <a:rPr lang="en-US" altLang="en-US" baseline="0" dirty="0" smtClean="0"/>
              <a:t>. </a:t>
            </a:r>
            <a:endParaRPr lang="en-US" altLang="en-US" dirty="0" smtClean="0"/>
          </a:p>
          <a:p>
            <a:pPr eaLnBrk="1" hangingPunct="1"/>
            <a:endParaRPr lang="en-US" altLang="en-US" dirty="0" smtClean="0"/>
          </a:p>
        </p:txBody>
      </p:sp>
    </p:spTree>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42" name="Rectangle 2"/>
          <p:cNvSpPr>
            <a:spLocks noGrp="1" noRot="1" noChangeAspect="1" noTextEdit="1"/>
          </p:cNvSpPr>
          <p:nvPr>
            <p:ph type="sldImg"/>
          </p:nvPr>
        </p:nvSpPr>
        <p:spPr bwMode="auto">
          <a:noFill/>
          <a:ln>
            <a:solidFill>
              <a:srgbClr val="000000"/>
            </a:solidFill>
            <a:miter lim="800000"/>
            <a:headEnd/>
            <a:tailEnd/>
          </a:ln>
        </p:spPr>
      </p:sp>
      <p:sp>
        <p:nvSpPr>
          <p:cNvPr id="215043" name="Rectangle 3"/>
          <p:cNvSpPr>
            <a:spLocks noGrp="1"/>
          </p:cNvSpPr>
          <p:nvPr>
            <p:ph type="body" idx="1"/>
          </p:nvPr>
        </p:nvSpPr>
        <p:spPr bwMode="auto">
          <a:xfrm>
            <a:off x="914400" y="4343400"/>
            <a:ext cx="5029200" cy="4114800"/>
          </a:xfrm>
          <a:noFill/>
        </p:spPr>
        <p:txBody>
          <a:bodyPr/>
          <a:lstStyle/>
          <a:p>
            <a:pPr eaLnBrk="1" hangingPunct="1"/>
            <a:r>
              <a:rPr lang="en-US" altLang="en-US" dirty="0" smtClean="0"/>
              <a:t>O</a:t>
            </a:r>
            <a:r>
              <a:rPr lang="hr-HR" altLang="en-US" dirty="0" smtClean="0"/>
              <a:t>vaj slajd prikazuje element člana 6. Objašnjenje ovog elementa je obezbeđeno</a:t>
            </a:r>
            <a:r>
              <a:rPr lang="hr-HR" altLang="en-US" baseline="0" dirty="0" smtClean="0"/>
              <a:t> na sledećem slajdu.</a:t>
            </a:r>
            <a:endParaRPr lang="en-US" altLang="en-US" dirty="0" smtClean="0"/>
          </a:p>
          <a:p>
            <a:pPr eaLnBrk="1" hangingPunct="1"/>
            <a:endParaRPr lang="en-US" altLang="en-US" dirty="0" smtClean="0"/>
          </a:p>
        </p:txBody>
      </p:sp>
    </p:spTree>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6066" name="Rectangle 2"/>
          <p:cNvSpPr>
            <a:spLocks noGrp="1" noRot="1" noChangeAspect="1" noTextEdit="1"/>
          </p:cNvSpPr>
          <p:nvPr>
            <p:ph type="sldImg"/>
          </p:nvPr>
        </p:nvSpPr>
        <p:spPr bwMode="auto">
          <a:noFill/>
          <a:ln>
            <a:solidFill>
              <a:srgbClr val="000000"/>
            </a:solidFill>
            <a:miter lim="800000"/>
            <a:headEnd/>
            <a:tailEnd/>
          </a:ln>
        </p:spPr>
      </p:sp>
      <p:sp>
        <p:nvSpPr>
          <p:cNvPr id="216067" name="Rectangle 3"/>
          <p:cNvSpPr>
            <a:spLocks noGrp="1"/>
          </p:cNvSpPr>
          <p:nvPr>
            <p:ph type="body" idx="1"/>
          </p:nvPr>
        </p:nvSpPr>
        <p:spPr bwMode="auto">
          <a:xfrm>
            <a:off x="914400" y="4343400"/>
            <a:ext cx="5029200" cy="4114800"/>
          </a:xfrm>
          <a:noFill/>
        </p:spPr>
        <p:txBody>
          <a:bodyPr/>
          <a:lstStyle/>
          <a:p>
            <a:pPr eaLnBrk="1" hangingPunct="1"/>
            <a:r>
              <a:rPr lang="hr-HR" altLang="en-US" dirty="0" smtClean="0"/>
              <a:t>Član 6 čini</a:t>
            </a:r>
            <a:r>
              <a:rPr lang="hr-HR" altLang="en-US" baseline="0" dirty="0" smtClean="0"/>
              <a:t> krivičnim delom proizvodnju, prodaju, nabavljanje radi upotrebe, uvoz, distribuciju ili stavljanje na raspolaganje </a:t>
            </a:r>
            <a:r>
              <a:rPr lang="hr-HR" altLang="en-US" baseline="0" dirty="0" smtClean="0"/>
              <a:t>uređaja dizajniranih </a:t>
            </a:r>
            <a:r>
              <a:rPr lang="hr-HR" altLang="en-US" baseline="0" dirty="0" smtClean="0"/>
              <a:t>ili </a:t>
            </a:r>
            <a:r>
              <a:rPr lang="hr-HR" altLang="en-US" baseline="0" dirty="0" smtClean="0"/>
              <a:t>prilagođenih u cilju vršenja kriminala na internetu. </a:t>
            </a:r>
            <a:endParaRPr lang="hr-HR" altLang="en-US" dirty="0" smtClean="0"/>
          </a:p>
          <a:p>
            <a:pPr eaLnBrk="1" hangingPunct="1"/>
            <a:endParaRPr lang="hr-HR" altLang="en-US" dirty="0" smtClean="0"/>
          </a:p>
        </p:txBody>
      </p:sp>
    </p:spTree>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7090" name="Rectangle 2"/>
          <p:cNvSpPr>
            <a:spLocks noGrp="1" noRot="1" noChangeAspect="1" noTextEdit="1"/>
          </p:cNvSpPr>
          <p:nvPr>
            <p:ph type="sldImg"/>
          </p:nvPr>
        </p:nvSpPr>
        <p:spPr bwMode="auto">
          <a:noFill/>
          <a:ln>
            <a:solidFill>
              <a:srgbClr val="000000"/>
            </a:solidFill>
            <a:miter lim="800000"/>
            <a:headEnd/>
            <a:tailEnd/>
          </a:ln>
        </p:spPr>
      </p:sp>
      <p:sp>
        <p:nvSpPr>
          <p:cNvPr id="217091" name="Rectangle 3"/>
          <p:cNvSpPr>
            <a:spLocks noGrp="1"/>
          </p:cNvSpPr>
          <p:nvPr>
            <p:ph type="body" idx="1"/>
          </p:nvPr>
        </p:nvSpPr>
        <p:spPr bwMode="auto">
          <a:xfrm>
            <a:off x="914400" y="4343400"/>
            <a:ext cx="5029200" cy="4114800"/>
          </a:xfrm>
          <a:noFill/>
        </p:spPr>
        <p:txBody>
          <a:bodyPr/>
          <a:lstStyle/>
          <a:p>
            <a:pPr eaLnBrk="1" hangingPunct="1"/>
            <a:r>
              <a:rPr lang="hr-HR" altLang="en-US" dirty="0" smtClean="0"/>
              <a:t>Ovaj slajd</a:t>
            </a:r>
            <a:r>
              <a:rPr lang="hr-HR" altLang="en-US" baseline="0" dirty="0" smtClean="0"/>
              <a:t> prikazuje element člana 6. Objašnjenje ovog elementa je pruženo na sledećem slajdu. </a:t>
            </a:r>
            <a:endParaRPr lang="hr-HR" altLang="en-US" dirty="0" smtClean="0"/>
          </a:p>
          <a:p>
            <a:pPr eaLnBrk="1" hangingPunct="1"/>
            <a:endParaRPr lang="hr-HR" altLang="en-US" dirty="0" smtClean="0"/>
          </a:p>
        </p:txBody>
      </p:sp>
    </p:spTree>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8114" name="Rectangle 2"/>
          <p:cNvSpPr>
            <a:spLocks noGrp="1" noRot="1" noChangeAspect="1" noTextEdit="1"/>
          </p:cNvSpPr>
          <p:nvPr>
            <p:ph type="sldImg"/>
          </p:nvPr>
        </p:nvSpPr>
        <p:spPr bwMode="auto">
          <a:noFill/>
          <a:ln>
            <a:solidFill>
              <a:srgbClr val="000000"/>
            </a:solidFill>
            <a:miter lim="800000"/>
            <a:headEnd/>
            <a:tailEnd/>
          </a:ln>
        </p:spPr>
      </p:sp>
      <p:sp>
        <p:nvSpPr>
          <p:cNvPr id="218115" name="Rectangle 3"/>
          <p:cNvSpPr>
            <a:spLocks noGrp="1"/>
          </p:cNvSpPr>
          <p:nvPr>
            <p:ph type="body" idx="1"/>
          </p:nvPr>
        </p:nvSpPr>
        <p:spPr bwMode="auto">
          <a:xfrm>
            <a:off x="914400" y="4343400"/>
            <a:ext cx="5029200" cy="4114800"/>
          </a:xfrm>
          <a:noFill/>
        </p:spPr>
        <p:txBody>
          <a:bodyPr/>
          <a:lstStyle/>
          <a:p>
            <a:pPr eaLnBrk="1" hangingPunct="1"/>
            <a:r>
              <a:rPr lang="hr-HR" altLang="en-US" dirty="0" smtClean="0"/>
              <a:t>Član 6 se proširuje</a:t>
            </a:r>
            <a:r>
              <a:rPr lang="hr-HR" altLang="en-US" baseline="0" dirty="0" smtClean="0"/>
              <a:t> ne samo na zloupotrebu uređaja, već takođe i računarskih programa. Ovo znači da član 6 uključuje proizvodnju, prodaju </a:t>
            </a:r>
            <a:r>
              <a:rPr lang="hr-HR" altLang="en-US" baseline="0" dirty="0" smtClean="0"/>
              <a:t>itd. </a:t>
            </a:r>
            <a:r>
              <a:rPr lang="hr-HR" altLang="en-US" baseline="0" dirty="0" smtClean="0"/>
              <a:t>programa koji su dizajnirani da izmene ili unište podatke, ili da ometaju funkcionisanje računarskih sistema. Ovo znači da virusni programi koji nisu sadržani u uređajima takođe potpadaju pod član 6. </a:t>
            </a:r>
            <a:endParaRPr lang="hr-HR" altLang="en-US" dirty="0" smtClean="0"/>
          </a:p>
          <a:p>
            <a:pPr eaLnBrk="1" hangingPunct="1"/>
            <a:endParaRPr lang="hr-HR" altLang="en-US" dirty="0" smtClean="0"/>
          </a:p>
        </p:txBody>
      </p:sp>
    </p:spTree>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9138" name="Rectangle 2"/>
          <p:cNvSpPr>
            <a:spLocks noGrp="1" noRot="1" noChangeAspect="1" noTextEdit="1"/>
          </p:cNvSpPr>
          <p:nvPr>
            <p:ph type="sldImg"/>
          </p:nvPr>
        </p:nvSpPr>
        <p:spPr bwMode="auto">
          <a:noFill/>
          <a:ln>
            <a:solidFill>
              <a:srgbClr val="000000"/>
            </a:solidFill>
            <a:miter lim="800000"/>
            <a:headEnd/>
            <a:tailEnd/>
          </a:ln>
        </p:spPr>
      </p:sp>
      <p:sp>
        <p:nvSpPr>
          <p:cNvPr id="219139" name="Rectangle 3"/>
          <p:cNvSpPr>
            <a:spLocks noGrp="1"/>
          </p:cNvSpPr>
          <p:nvPr>
            <p:ph type="body" idx="1"/>
          </p:nvPr>
        </p:nvSpPr>
        <p:spPr bwMode="auto">
          <a:xfrm>
            <a:off x="914400" y="4343400"/>
            <a:ext cx="5029200" cy="4114800"/>
          </a:xfrm>
          <a:noFill/>
        </p:spPr>
        <p:txBody>
          <a:bodyPr/>
          <a:lstStyle/>
          <a:p>
            <a:pPr marL="0" marR="0" indent="0" algn="l" defTabSz="457200" rtl="0" eaLnBrk="1" fontAlgn="base" latinLnBrk="0" hangingPunct="1">
              <a:lnSpc>
                <a:spcPct val="100000"/>
              </a:lnSpc>
              <a:spcBef>
                <a:spcPct val="30000"/>
              </a:spcBef>
              <a:spcAft>
                <a:spcPct val="0"/>
              </a:spcAft>
              <a:buClrTx/>
              <a:buSzTx/>
              <a:buFontTx/>
              <a:buNone/>
              <a:tabLst/>
              <a:defRPr/>
            </a:pPr>
            <a:r>
              <a:rPr lang="hr-HR" altLang="en-US" dirty="0" smtClean="0"/>
              <a:t>Ovaj slajd</a:t>
            </a:r>
            <a:r>
              <a:rPr lang="hr-HR" altLang="en-US" baseline="0" dirty="0" smtClean="0"/>
              <a:t> prikazuje element člana 6. Objašnjenje ovog elementa je pruženo na sledećem slajdu. </a:t>
            </a:r>
            <a:endParaRPr lang="hr-HR" altLang="en-US" dirty="0" smtClean="0"/>
          </a:p>
          <a:p>
            <a:pPr eaLnBrk="1" hangingPunct="1"/>
            <a:endParaRPr lang="en-GB" altLang="en-US" dirty="0" smtClean="0"/>
          </a:p>
        </p:txBody>
      </p:sp>
    </p:spTree>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0162" name="Rectangle 2"/>
          <p:cNvSpPr>
            <a:spLocks noGrp="1" noRot="1" noChangeAspect="1" noTextEdit="1"/>
          </p:cNvSpPr>
          <p:nvPr>
            <p:ph type="sldImg"/>
          </p:nvPr>
        </p:nvSpPr>
        <p:spPr bwMode="auto">
          <a:noFill/>
          <a:ln>
            <a:solidFill>
              <a:srgbClr val="000000"/>
            </a:solidFill>
            <a:miter lim="800000"/>
            <a:headEnd/>
            <a:tailEnd/>
          </a:ln>
        </p:spPr>
      </p:sp>
      <p:sp>
        <p:nvSpPr>
          <p:cNvPr id="220163" name="Rectangle 3"/>
          <p:cNvSpPr>
            <a:spLocks noGrp="1"/>
          </p:cNvSpPr>
          <p:nvPr>
            <p:ph type="body" idx="1"/>
          </p:nvPr>
        </p:nvSpPr>
        <p:spPr bwMode="auto">
          <a:xfrm>
            <a:off x="914400" y="4343400"/>
            <a:ext cx="5029200" cy="4114800"/>
          </a:xfrm>
          <a:noFill/>
        </p:spPr>
        <p:txBody>
          <a:bodyPr/>
          <a:lstStyle/>
          <a:p>
            <a:pPr eaLnBrk="1" hangingPunct="1"/>
            <a:r>
              <a:rPr lang="hr-HR" altLang="en-US" dirty="0" smtClean="0"/>
              <a:t>Autori</a:t>
            </a:r>
            <a:r>
              <a:rPr lang="hr-HR" altLang="en-US" baseline="0" dirty="0" smtClean="0"/>
              <a:t> konvencije su morali da odluče da li da uključe ili isključe uređaje za dvostruku upotrebu iz obima člana 6. Uključivanje uređaja za dvostruku upotrebu su mogli rezultirati preteranom kriminalizacijom proizvodnje i distribucije uređaja iako su isti bili </a:t>
            </a:r>
            <a:r>
              <a:rPr lang="hr-HR" altLang="en-US" baseline="0" dirty="0" smtClean="0"/>
              <a:t>proizvedeni </a:t>
            </a:r>
            <a:r>
              <a:rPr lang="hr-HR" altLang="en-US" baseline="0" dirty="0" smtClean="0"/>
              <a:t>i distribuisani za svrhe koje nisu bile kriminalne prirode. Isključivanje uređaja za dvostruku upotrebu bi bilo preusko i zahtevalo bi dokazivanje da su uređaji proizvedeni specifično za svrhe </a:t>
            </a:r>
            <a:r>
              <a:rPr lang="hr-HR" altLang="en-US" baseline="0" dirty="0" smtClean="0"/>
              <a:t>vršenja internet kriminala</a:t>
            </a:r>
            <a:r>
              <a:rPr lang="hr-HR" altLang="en-US" baseline="0" dirty="0" smtClean="0"/>
              <a:t>. Konvencija je usvojila balansiran pristup gde su uređaji dizajnirani i prilagođeni </a:t>
            </a:r>
            <a:r>
              <a:rPr lang="hr-HR" altLang="en-US" b="1" baseline="0" dirty="0" smtClean="0"/>
              <a:t>primarno</a:t>
            </a:r>
            <a:r>
              <a:rPr lang="hr-HR" altLang="en-US" baseline="0" dirty="0" smtClean="0"/>
              <a:t>, ali ne isključivo za </a:t>
            </a:r>
            <a:r>
              <a:rPr lang="hr-HR" altLang="en-US" baseline="0" dirty="0" smtClean="0"/>
              <a:t>vršenje internet </a:t>
            </a:r>
            <a:r>
              <a:rPr lang="hr-HR" altLang="en-US" baseline="0" dirty="0" smtClean="0"/>
              <a:t>kriminala uključeni u član 6. </a:t>
            </a:r>
            <a:endParaRPr lang="hr-HR" altLang="en-US" dirty="0" smtClean="0"/>
          </a:p>
          <a:p>
            <a:pPr eaLnBrk="1" hangingPunct="1"/>
            <a:endParaRPr lang="hr-HR" altLang="en-US" dirty="0" smtClean="0"/>
          </a:p>
          <a:p>
            <a:pPr eaLnBrk="1" hangingPunct="1"/>
            <a:endParaRPr lang="hr-HR" altLang="en-US" dirty="0" smtClean="0"/>
          </a:p>
          <a:p>
            <a:pPr eaLnBrk="1" hangingPunct="1"/>
            <a:endParaRPr lang="en-GB" altLang="en-US" dirty="0" smtClean="0"/>
          </a:p>
        </p:txBody>
      </p:sp>
    </p:spTree>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1186" name="Rectangle 2"/>
          <p:cNvSpPr>
            <a:spLocks noGrp="1" noRot="1" noChangeAspect="1" noTextEdit="1"/>
          </p:cNvSpPr>
          <p:nvPr>
            <p:ph type="sldImg"/>
          </p:nvPr>
        </p:nvSpPr>
        <p:spPr bwMode="auto">
          <a:noFill/>
          <a:ln>
            <a:solidFill>
              <a:srgbClr val="000000"/>
            </a:solidFill>
            <a:miter lim="800000"/>
            <a:headEnd/>
            <a:tailEnd/>
          </a:ln>
        </p:spPr>
      </p:sp>
      <p:sp>
        <p:nvSpPr>
          <p:cNvPr id="221187" name="Rectangle 3"/>
          <p:cNvSpPr>
            <a:spLocks noGrp="1"/>
          </p:cNvSpPr>
          <p:nvPr>
            <p:ph type="body" idx="1"/>
          </p:nvPr>
        </p:nvSpPr>
        <p:spPr bwMode="auto">
          <a:xfrm>
            <a:off x="914400" y="4343400"/>
            <a:ext cx="5029200" cy="4114800"/>
          </a:xfrm>
          <a:noFill/>
        </p:spPr>
        <p:txBody>
          <a:bodyPr/>
          <a:lstStyle/>
          <a:p>
            <a:pPr eaLnBrk="1" hangingPunct="1"/>
            <a:r>
              <a:rPr lang="hr-HR" altLang="en-US" dirty="0" smtClean="0"/>
              <a:t>Ovaj slajd</a:t>
            </a:r>
            <a:r>
              <a:rPr lang="hr-HR" altLang="en-US" baseline="0" dirty="0" smtClean="0"/>
              <a:t> prikazuje element člana 6. Objašnjenje ovog elementa je pruženo na sledećem slajdu. </a:t>
            </a:r>
            <a:endParaRPr lang="hr-HR" altLang="en-US" dirty="0"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7698" name="Rectangle 2"/>
          <p:cNvSpPr>
            <a:spLocks noGrp="1" noRot="1" noChangeAspect="1" noTextEdit="1"/>
          </p:cNvSpPr>
          <p:nvPr>
            <p:ph type="sldImg"/>
          </p:nvPr>
        </p:nvSpPr>
        <p:spPr bwMode="auto">
          <a:noFill/>
          <a:ln>
            <a:solidFill>
              <a:srgbClr val="000000"/>
            </a:solidFill>
            <a:miter lim="800000"/>
            <a:headEnd/>
            <a:tailEnd/>
          </a:ln>
        </p:spPr>
      </p:sp>
      <p:sp>
        <p:nvSpPr>
          <p:cNvPr id="157699" name="Rectangle 3"/>
          <p:cNvSpPr>
            <a:spLocks noGrp="1"/>
          </p:cNvSpPr>
          <p:nvPr>
            <p:ph type="body" idx="1"/>
          </p:nvPr>
        </p:nvSpPr>
        <p:spPr bwMode="auto">
          <a:xfrm>
            <a:off x="914400" y="4343400"/>
            <a:ext cx="5029200" cy="4114800"/>
          </a:xfrm>
          <a:noFill/>
        </p:spPr>
        <p:txBody>
          <a:bodyPr/>
          <a:lstStyle/>
          <a:p>
            <a:pPr eaLnBrk="1" hangingPunct="1"/>
            <a:r>
              <a:rPr lang="bs-Latn-BA" altLang="en-US" dirty="0" smtClean="0"/>
              <a:t>Ovaj odeljak se odnosi na </a:t>
            </a:r>
            <a:r>
              <a:rPr lang="bs-Latn-BA" altLang="en-US" dirty="0" smtClean="0"/>
              <a:t>jednu </a:t>
            </a:r>
            <a:r>
              <a:rPr lang="bs-Latn-BA" altLang="en-US" dirty="0" smtClean="0"/>
              <a:t>od najznačajnihih kategorija</a:t>
            </a:r>
            <a:r>
              <a:rPr lang="bs-Latn-BA" altLang="en-US" baseline="0" dirty="0" smtClean="0"/>
              <a:t> </a:t>
            </a:r>
            <a:r>
              <a:rPr lang="bs-Latn-BA" altLang="en-US" baseline="0" dirty="0" smtClean="0"/>
              <a:t>internet </a:t>
            </a:r>
            <a:r>
              <a:rPr lang="bs-Latn-BA" altLang="en-US" baseline="0" dirty="0" smtClean="0"/>
              <a:t>kriminala: krivična dela </a:t>
            </a:r>
            <a:r>
              <a:rPr lang="bs-Latn-BA" altLang="en-US" baseline="0" dirty="0" smtClean="0"/>
              <a:t>protiv </a:t>
            </a:r>
            <a:r>
              <a:rPr lang="bs-Latn-BA" altLang="en-US" baseline="0" dirty="0" smtClean="0"/>
              <a:t>poverljivosti, integriteta i dostupnosti računarskih podataka i sistema. Ovo </a:t>
            </a:r>
            <a:r>
              <a:rPr lang="bs-Latn-BA" altLang="en-US" baseline="0" dirty="0" smtClean="0"/>
              <a:t>se može nazvati i internet </a:t>
            </a:r>
            <a:r>
              <a:rPr lang="bs-Latn-BA" altLang="en-US" baseline="0" dirty="0" smtClean="0"/>
              <a:t>kriminalom u užem smislu. </a:t>
            </a:r>
            <a:endParaRPr lang="en-GB" altLang="en-US" dirty="0" smtClean="0"/>
          </a:p>
        </p:txBody>
      </p:sp>
    </p:spTree>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2210" name="Rectangle 2"/>
          <p:cNvSpPr>
            <a:spLocks noGrp="1" noRot="1" noChangeAspect="1" noTextEdit="1"/>
          </p:cNvSpPr>
          <p:nvPr>
            <p:ph type="sldImg"/>
          </p:nvPr>
        </p:nvSpPr>
        <p:spPr bwMode="auto">
          <a:noFill/>
          <a:ln>
            <a:solidFill>
              <a:srgbClr val="000000"/>
            </a:solidFill>
            <a:miter lim="800000"/>
            <a:headEnd/>
            <a:tailEnd/>
          </a:ln>
        </p:spPr>
      </p:sp>
      <p:sp>
        <p:nvSpPr>
          <p:cNvPr id="222211" name="Rectangle 3"/>
          <p:cNvSpPr>
            <a:spLocks noGrp="1"/>
          </p:cNvSpPr>
          <p:nvPr>
            <p:ph type="body" idx="1"/>
          </p:nvPr>
        </p:nvSpPr>
        <p:spPr bwMode="auto">
          <a:xfrm>
            <a:off x="914400" y="4343400"/>
            <a:ext cx="5029200" cy="4114800"/>
          </a:xfrm>
          <a:noFill/>
        </p:spPr>
        <p:txBody>
          <a:bodyPr/>
          <a:lstStyle/>
          <a:p>
            <a:pPr eaLnBrk="1" hangingPunct="1"/>
            <a:r>
              <a:rPr lang="hr-HR" altLang="en-US" dirty="0" smtClean="0"/>
              <a:t>Pored zloupotrebe uređaja i</a:t>
            </a:r>
            <a:r>
              <a:rPr lang="hr-HR" altLang="en-US" baseline="0" dirty="0" smtClean="0"/>
              <a:t> računarskih programa, član 6 takođe kriminalizuje proizvodnju, prodaju </a:t>
            </a:r>
            <a:r>
              <a:rPr lang="hr-HR" altLang="en-US" baseline="0" dirty="0" smtClean="0"/>
              <a:t>itd. </a:t>
            </a:r>
            <a:r>
              <a:rPr lang="hr-HR" altLang="en-US" baseline="0" dirty="0" smtClean="0"/>
              <a:t>pristupnih kodova, računarskih lozinki i drugih sličnih podataka koji omogućavaju pristup celom sistemu ili delu računarskog sistema. </a:t>
            </a:r>
            <a:endParaRPr lang="hr-HR" altLang="en-US" dirty="0" smtClean="0"/>
          </a:p>
          <a:p>
            <a:pPr eaLnBrk="1" hangingPunct="1"/>
            <a:endParaRPr lang="hr-HR" altLang="en-US" dirty="0" smtClean="0"/>
          </a:p>
        </p:txBody>
      </p:sp>
    </p:spTree>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3234" name="Rectangle 2"/>
          <p:cNvSpPr>
            <a:spLocks noGrp="1" noRot="1" noChangeAspect="1" noTextEdit="1"/>
          </p:cNvSpPr>
          <p:nvPr>
            <p:ph type="sldImg"/>
          </p:nvPr>
        </p:nvSpPr>
        <p:spPr bwMode="auto">
          <a:noFill/>
          <a:ln>
            <a:solidFill>
              <a:srgbClr val="000000"/>
            </a:solidFill>
            <a:miter lim="800000"/>
            <a:headEnd/>
            <a:tailEnd/>
          </a:ln>
        </p:spPr>
      </p:sp>
      <p:sp>
        <p:nvSpPr>
          <p:cNvPr id="223235" name="Rectangle 3"/>
          <p:cNvSpPr>
            <a:spLocks noGrp="1"/>
          </p:cNvSpPr>
          <p:nvPr>
            <p:ph type="body" idx="1"/>
          </p:nvPr>
        </p:nvSpPr>
        <p:spPr bwMode="auto">
          <a:xfrm>
            <a:off x="914400" y="4343400"/>
            <a:ext cx="5029200" cy="4114800"/>
          </a:xfrm>
          <a:noFill/>
        </p:spPr>
        <p:txBody>
          <a:bodyPr/>
          <a:lstStyle/>
          <a:p>
            <a:pPr marL="0" marR="0" indent="0" algn="l" defTabSz="457200" rtl="0" eaLnBrk="1" fontAlgn="base" latinLnBrk="0" hangingPunct="1">
              <a:lnSpc>
                <a:spcPct val="100000"/>
              </a:lnSpc>
              <a:spcBef>
                <a:spcPct val="30000"/>
              </a:spcBef>
              <a:spcAft>
                <a:spcPct val="0"/>
              </a:spcAft>
              <a:buClrTx/>
              <a:buSzTx/>
              <a:buFontTx/>
              <a:buNone/>
              <a:tabLst/>
              <a:defRPr/>
            </a:pPr>
            <a:r>
              <a:rPr lang="hr-HR" altLang="en-US" dirty="0" smtClean="0"/>
              <a:t>Ovaj slajd</a:t>
            </a:r>
            <a:r>
              <a:rPr lang="hr-HR" altLang="en-US" baseline="0" dirty="0" smtClean="0"/>
              <a:t> prikazuje element člana 6. Objašnjenje ovog elementa je pruženo na sledećem slajdu. </a:t>
            </a:r>
            <a:endParaRPr lang="hr-HR" altLang="en-US" dirty="0" smtClean="0"/>
          </a:p>
          <a:p>
            <a:pPr eaLnBrk="1" hangingPunct="1"/>
            <a:endParaRPr lang="en-GB" altLang="en-US" dirty="0" smtClean="0"/>
          </a:p>
        </p:txBody>
      </p:sp>
    </p:spTree>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4258" name="Rectangle 2"/>
          <p:cNvSpPr>
            <a:spLocks noGrp="1" noRot="1" noChangeAspect="1" noTextEdit="1"/>
          </p:cNvSpPr>
          <p:nvPr>
            <p:ph type="sldImg"/>
          </p:nvPr>
        </p:nvSpPr>
        <p:spPr bwMode="auto">
          <a:noFill/>
          <a:ln>
            <a:solidFill>
              <a:srgbClr val="000000"/>
            </a:solidFill>
            <a:miter lim="800000"/>
            <a:headEnd/>
            <a:tailEnd/>
          </a:ln>
        </p:spPr>
      </p:sp>
      <p:sp>
        <p:nvSpPr>
          <p:cNvPr id="224259" name="Rectangle 3"/>
          <p:cNvSpPr>
            <a:spLocks noGrp="1"/>
          </p:cNvSpPr>
          <p:nvPr>
            <p:ph type="body" idx="1"/>
          </p:nvPr>
        </p:nvSpPr>
        <p:spPr bwMode="auto">
          <a:xfrm>
            <a:off x="914400" y="4343400"/>
            <a:ext cx="5029200" cy="4114800"/>
          </a:xfrm>
          <a:noFill/>
        </p:spPr>
        <p:txBody>
          <a:bodyPr/>
          <a:lstStyle/>
          <a:p>
            <a:pPr eaLnBrk="1" hangingPunct="1"/>
            <a:r>
              <a:rPr lang="hr-HR" altLang="en-US" dirty="0" smtClean="0"/>
              <a:t>Pored proizvodnje</a:t>
            </a:r>
            <a:r>
              <a:rPr lang="hr-HR" altLang="en-US" baseline="0" dirty="0" smtClean="0"/>
              <a:t> ili distribucije uređaja, računarskih programa, lozinki, pristupnih kodova itd, član 6 takođe kriminalizuje posedovanje istih ukoliko posedovanje ima za nameru počinjenje </a:t>
            </a:r>
            <a:r>
              <a:rPr lang="hr-HR" altLang="en-US" baseline="0" dirty="0" smtClean="0"/>
              <a:t>internet </a:t>
            </a:r>
            <a:r>
              <a:rPr lang="hr-HR" altLang="en-US" baseline="0" dirty="0" smtClean="0"/>
              <a:t>kriminala. </a:t>
            </a:r>
            <a:endParaRPr lang="hr-HR" altLang="en-US" dirty="0" smtClean="0"/>
          </a:p>
          <a:p>
            <a:pPr eaLnBrk="1" hangingPunct="1"/>
            <a:endParaRPr lang="hr-HR" altLang="en-US" dirty="0" smtClean="0"/>
          </a:p>
        </p:txBody>
      </p:sp>
    </p:spTree>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82" name="Rectangle 2"/>
          <p:cNvSpPr>
            <a:spLocks noGrp="1" noRot="1" noChangeAspect="1" noTextEdit="1"/>
          </p:cNvSpPr>
          <p:nvPr>
            <p:ph type="sldImg"/>
          </p:nvPr>
        </p:nvSpPr>
        <p:spPr bwMode="auto">
          <a:noFill/>
          <a:ln>
            <a:solidFill>
              <a:srgbClr val="000000"/>
            </a:solidFill>
            <a:miter lim="800000"/>
            <a:headEnd/>
            <a:tailEnd/>
          </a:ln>
        </p:spPr>
      </p:sp>
      <p:sp>
        <p:nvSpPr>
          <p:cNvPr id="225283" name="Rectangle 3"/>
          <p:cNvSpPr>
            <a:spLocks noGrp="1"/>
          </p:cNvSpPr>
          <p:nvPr>
            <p:ph type="body" idx="1"/>
          </p:nvPr>
        </p:nvSpPr>
        <p:spPr bwMode="auto">
          <a:xfrm>
            <a:off x="914400" y="4343400"/>
            <a:ext cx="5029200" cy="4114800"/>
          </a:xfrm>
          <a:noFill/>
        </p:spPr>
        <p:txBody>
          <a:bodyPr/>
          <a:lstStyle/>
          <a:p>
            <a:pPr eaLnBrk="1" hangingPunct="1"/>
            <a:r>
              <a:rPr lang="hr-HR" altLang="en-US" dirty="0" smtClean="0"/>
              <a:t>Krivična</a:t>
            </a:r>
            <a:r>
              <a:rPr lang="hr-HR" altLang="en-US" baseline="0" dirty="0" smtClean="0"/>
              <a:t> dela u vezi sa računarima su dela koja su počinjena sredstvima računarskog sistema. Ova kršenja su novi modaliteti tradicionalnih krivičnih dela, ali se mogu počiniti jedino u digitalnom okruženju i ne mogu se desiti izvan virtuelnog sveta. </a:t>
            </a:r>
            <a:endParaRPr lang="hr-HR" altLang="en-US" dirty="0" smtClean="0"/>
          </a:p>
          <a:p>
            <a:pPr eaLnBrk="1" hangingPunct="1"/>
            <a:endParaRPr lang="hr-HR" altLang="en-US" dirty="0" smtClean="0"/>
          </a:p>
        </p:txBody>
      </p:sp>
    </p:spTree>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6306" name="Rectangle 2"/>
          <p:cNvSpPr>
            <a:spLocks noGrp="1" noRot="1" noChangeAspect="1" noTextEdit="1"/>
          </p:cNvSpPr>
          <p:nvPr>
            <p:ph type="sldImg"/>
          </p:nvPr>
        </p:nvSpPr>
        <p:spPr bwMode="auto">
          <a:noFill/>
          <a:ln>
            <a:solidFill>
              <a:srgbClr val="000000"/>
            </a:solidFill>
            <a:miter lim="800000"/>
            <a:headEnd/>
            <a:tailEnd/>
          </a:ln>
        </p:spPr>
      </p:sp>
      <p:sp>
        <p:nvSpPr>
          <p:cNvPr id="226307" name="Rectangle 3"/>
          <p:cNvSpPr>
            <a:spLocks noGrp="1"/>
          </p:cNvSpPr>
          <p:nvPr>
            <p:ph type="body" idx="1"/>
          </p:nvPr>
        </p:nvSpPr>
        <p:spPr bwMode="auto">
          <a:xfrm>
            <a:off x="914400" y="4343400"/>
            <a:ext cx="5029200" cy="4114800"/>
          </a:xfrm>
          <a:noFill/>
        </p:spPr>
        <p:txBody>
          <a:bodyPr/>
          <a:lstStyle/>
          <a:p>
            <a:r>
              <a:rPr lang="hr-HR" altLang="en-US" dirty="0" smtClean="0"/>
              <a:t>Falsifikovanje</a:t>
            </a:r>
            <a:r>
              <a:rPr lang="hr-HR" altLang="en-US" baseline="0" dirty="0" smtClean="0"/>
              <a:t> koje je u vezi sa računarima, opisano članom 7 Konvencije iz Budimpešte je specifičan modalitet falsifikovanja. U većini zemalja, falsifikovanje predstavlja tradicionalno krivično delo. Međutim, normalno se odnosi na opipljive objekte i ponekad se ne može upotrebiti da bi se kriminalizovala računarska falsifikacija, ili falsifikacija računarskih podataka. Ovo je bio razlog za uvođenje člana 7 u konvenciju. </a:t>
            </a:r>
          </a:p>
          <a:p>
            <a:endParaRPr lang="hr-HR" altLang="en-US" baseline="0" dirty="0" smtClean="0"/>
          </a:p>
          <a:p>
            <a:r>
              <a:rPr lang="hr-HR" altLang="en-US" baseline="0" dirty="0" smtClean="0"/>
              <a:t>U ovom trenutku, konvencija ima za cilj da uključi paralelno krivično delo tradicionalnom falsifikovanju dokumenata (opipljivih dokumenata). Međutim, u ovom slučaju, objekt krivičnog dela je računarski podatak. Ovo krivično delo je počinjeno od strane onih koji unesu, izmene, obrišu ili prikriju računarski podatak, što ima za posledicu neautentičan podatak sa namerom da se ti podaci smatraju ili da se njima koristi u pravne svrhe kao da su autentični. </a:t>
            </a:r>
          </a:p>
          <a:p>
            <a:r>
              <a:rPr lang="hr-HR" altLang="en-US" baseline="0" dirty="0" smtClean="0"/>
              <a:t>Ovo krivično delo zahteva, naravno, </a:t>
            </a:r>
            <a:r>
              <a:rPr lang="hr-HR" altLang="en-US" baseline="0" dirty="0" smtClean="0"/>
              <a:t>to da </a:t>
            </a:r>
            <a:r>
              <a:rPr lang="hr-HR" altLang="en-US" baseline="0" dirty="0" smtClean="0"/>
              <a:t>je učinjeno namerno i bespravno. </a:t>
            </a:r>
            <a:endParaRPr lang="hr-HR" altLang="en-US" dirty="0" smtClean="0"/>
          </a:p>
          <a:p>
            <a:endParaRPr lang="hr-HR" altLang="en-US" dirty="0" smtClean="0"/>
          </a:p>
          <a:p>
            <a:endParaRPr lang="hr-HR" altLang="en-US" dirty="0" smtClean="0"/>
          </a:p>
        </p:txBody>
      </p:sp>
    </p:spTree>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7330" name="Rectangle 2"/>
          <p:cNvSpPr>
            <a:spLocks noGrp="1" noRot="1" noChangeAspect="1" noTextEdit="1"/>
          </p:cNvSpPr>
          <p:nvPr>
            <p:ph type="sldImg"/>
          </p:nvPr>
        </p:nvSpPr>
        <p:spPr bwMode="auto">
          <a:noFill/>
          <a:ln>
            <a:solidFill>
              <a:srgbClr val="000000"/>
            </a:solidFill>
            <a:miter lim="800000"/>
            <a:headEnd/>
            <a:tailEnd/>
          </a:ln>
        </p:spPr>
      </p:sp>
      <p:sp>
        <p:nvSpPr>
          <p:cNvPr id="227331" name="Rectangle 3"/>
          <p:cNvSpPr>
            <a:spLocks noGrp="1"/>
          </p:cNvSpPr>
          <p:nvPr>
            <p:ph type="body" idx="1"/>
          </p:nvPr>
        </p:nvSpPr>
        <p:spPr bwMode="auto">
          <a:xfrm>
            <a:off x="914400" y="4343400"/>
            <a:ext cx="5029200" cy="4114800"/>
          </a:xfrm>
          <a:noFill/>
        </p:spPr>
        <p:txBody>
          <a:bodyPr/>
          <a:lstStyle/>
          <a:p>
            <a:r>
              <a:rPr lang="hr-HR" altLang="en-US" dirty="0" smtClean="0"/>
              <a:t>Ovaj i sledeći</a:t>
            </a:r>
            <a:r>
              <a:rPr lang="hr-HR" altLang="en-US" baseline="0" dirty="0" smtClean="0"/>
              <a:t> slajd prikazuju pun tekst člana 6, stav 1 </a:t>
            </a:r>
            <a:endParaRPr lang="hr-HR" altLang="en-US" dirty="0" smtClean="0"/>
          </a:p>
          <a:p>
            <a:endParaRPr lang="en-GB" altLang="en-US" dirty="0" smtClean="0"/>
          </a:p>
        </p:txBody>
      </p:sp>
    </p:spTree>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8354" name="Rectangle 2"/>
          <p:cNvSpPr>
            <a:spLocks noGrp="1" noRot="1" noChangeAspect="1" noTextEdit="1"/>
          </p:cNvSpPr>
          <p:nvPr>
            <p:ph type="sldImg"/>
          </p:nvPr>
        </p:nvSpPr>
        <p:spPr bwMode="auto">
          <a:noFill/>
          <a:ln>
            <a:solidFill>
              <a:srgbClr val="000000"/>
            </a:solidFill>
            <a:miter lim="800000"/>
            <a:headEnd/>
            <a:tailEnd/>
          </a:ln>
        </p:spPr>
      </p:sp>
      <p:sp>
        <p:nvSpPr>
          <p:cNvPr id="228355" name="Rectangle 3"/>
          <p:cNvSpPr>
            <a:spLocks noGrp="1"/>
          </p:cNvSpPr>
          <p:nvPr>
            <p:ph type="body" idx="1"/>
          </p:nvPr>
        </p:nvSpPr>
        <p:spPr bwMode="auto">
          <a:xfrm>
            <a:off x="914400" y="4343400"/>
            <a:ext cx="5029200" cy="4114800"/>
          </a:xfrm>
          <a:noFill/>
        </p:spPr>
        <p:txBody>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hr-HR" altLang="en-US" dirty="0" smtClean="0"/>
              <a:t>Ovaj slajd</a:t>
            </a:r>
            <a:r>
              <a:rPr lang="hr-HR" altLang="en-US" baseline="0" dirty="0" smtClean="0"/>
              <a:t> prikazuje element člana 7. Objašnjenje ovog elementa je pruženo na sledećem slajdu. </a:t>
            </a:r>
            <a:endParaRPr lang="hr-HR" altLang="en-US" dirty="0" smtClean="0"/>
          </a:p>
          <a:p>
            <a:endParaRPr lang="hr-HR" altLang="en-US" dirty="0" smtClean="0"/>
          </a:p>
          <a:p>
            <a:endParaRPr lang="hr-HR" altLang="en-US" dirty="0" smtClean="0"/>
          </a:p>
          <a:p>
            <a:endParaRPr lang="en-GB" altLang="en-US" dirty="0" smtClean="0"/>
          </a:p>
        </p:txBody>
      </p:sp>
    </p:spTree>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9378" name="Rectangle 2"/>
          <p:cNvSpPr>
            <a:spLocks noGrp="1" noRot="1" noChangeAspect="1" noTextEdit="1"/>
          </p:cNvSpPr>
          <p:nvPr>
            <p:ph type="sldImg"/>
          </p:nvPr>
        </p:nvSpPr>
        <p:spPr bwMode="auto">
          <a:noFill/>
          <a:ln>
            <a:solidFill>
              <a:srgbClr val="000000"/>
            </a:solidFill>
            <a:miter lim="800000"/>
            <a:headEnd/>
            <a:tailEnd/>
          </a:ln>
        </p:spPr>
      </p:sp>
      <p:sp>
        <p:nvSpPr>
          <p:cNvPr id="161795" name="Rectangle 3"/>
          <p:cNvSpPr>
            <a:spLocks noGrp="1"/>
          </p:cNvSpPr>
          <p:nvPr>
            <p:ph type="body" idx="1"/>
          </p:nvPr>
        </p:nvSpPr>
        <p:spPr bwMode="auto">
          <a:xfrm>
            <a:off x="914400" y="4343400"/>
            <a:ext cx="5029200" cy="4114800"/>
          </a:xfrm>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eaLnBrk="1" hangingPunct="1">
              <a:defRPr/>
            </a:pPr>
            <a:r>
              <a:rPr lang="hr-HR" altLang="x-none" dirty="0" smtClean="0">
                <a:ea typeface="ＭＳ Ｐゴシック" panose="020B0600070205080204" pitchFamily="34" charset="-128"/>
                <a:cs typeface="ＭＳ Ｐゴシック" charset="0"/>
              </a:rPr>
              <a:t>Ovaj slajd nabraja četiri</a:t>
            </a:r>
            <a:r>
              <a:rPr lang="hr-HR" altLang="x-none" baseline="0" dirty="0" smtClean="0">
                <a:ea typeface="ＭＳ Ｐゴシック" panose="020B0600070205080204" pitchFamily="34" charset="-128"/>
                <a:cs typeface="ＭＳ Ｐゴシック" charset="0"/>
              </a:rPr>
              <a:t> sredstva po kojima se autentičan dokument može falsifikovati po članu 6. Oni su </a:t>
            </a:r>
          </a:p>
          <a:p>
            <a:pPr eaLnBrk="1" hangingPunct="1">
              <a:defRPr/>
            </a:pPr>
            <a:endParaRPr lang="hr-HR" altLang="x-none" baseline="0" dirty="0" smtClean="0">
              <a:ea typeface="ＭＳ Ｐゴシック" panose="020B0600070205080204" pitchFamily="34" charset="-128"/>
              <a:cs typeface="ＭＳ Ｐゴシック" charset="0"/>
            </a:endParaRPr>
          </a:p>
          <a:p>
            <a:pPr marL="228600" indent="-228600" eaLnBrk="1" hangingPunct="1">
              <a:buAutoNum type="arabicPeriod"/>
              <a:defRPr/>
            </a:pPr>
            <a:r>
              <a:rPr lang="hr-HR" altLang="x-none" baseline="0" dirty="0" smtClean="0">
                <a:ea typeface="ＭＳ Ｐゴシック" panose="020B0600070205080204" pitchFamily="34" charset="-128"/>
                <a:cs typeface="ＭＳ Ｐゴシック" charset="0"/>
              </a:rPr>
              <a:t>Unos tačnih ili netačnih podataka (u vreme kreiranja podatka)</a:t>
            </a:r>
          </a:p>
          <a:p>
            <a:pPr marL="228600" indent="-228600" eaLnBrk="1" hangingPunct="1">
              <a:buAutoNum type="arabicPeriod"/>
              <a:defRPr/>
            </a:pPr>
            <a:r>
              <a:rPr lang="hr-HR" altLang="x-none" baseline="0" dirty="0" smtClean="0">
                <a:ea typeface="ＭＳ Ｐゴシック" panose="020B0600070205080204" pitchFamily="34" charset="-128"/>
                <a:cs typeface="ＭＳ Ｐゴシック" charset="0"/>
              </a:rPr>
              <a:t>Naknadne izmene podataka (uključujući modifikovanje, varijacije i delimične izmene)</a:t>
            </a:r>
          </a:p>
          <a:p>
            <a:pPr marL="228600" indent="-228600" eaLnBrk="1" hangingPunct="1">
              <a:buAutoNum type="arabicPeriod"/>
              <a:defRPr/>
            </a:pPr>
            <a:r>
              <a:rPr lang="hr-HR" altLang="x-none" baseline="0" dirty="0" smtClean="0">
                <a:ea typeface="ＭＳ Ｐゴシック" panose="020B0600070205080204" pitchFamily="34" charset="-128"/>
                <a:cs typeface="ＭＳ Ｐゴシック" charset="0"/>
              </a:rPr>
              <a:t>Brisanje (uklanjanje podataka sa medijuma za pohranjivanje podataka)</a:t>
            </a:r>
          </a:p>
          <a:p>
            <a:pPr marL="228600" indent="-228600" eaLnBrk="1" hangingPunct="1">
              <a:buAutoNum type="arabicPeriod"/>
              <a:defRPr/>
            </a:pPr>
            <a:r>
              <a:rPr lang="hr-HR" altLang="x-none" baseline="0" dirty="0" smtClean="0">
                <a:ea typeface="ＭＳ Ｐゴシック" panose="020B0600070205080204" pitchFamily="34" charset="-128"/>
                <a:cs typeface="ＭＳ Ｐゴシック" charset="0"/>
              </a:rPr>
              <a:t>Prikrivanje (zadržavanje ili prikrivanje podataka)</a:t>
            </a:r>
            <a:endParaRPr lang="hr-HR" altLang="x-none" dirty="0" smtClean="0">
              <a:ea typeface="ＭＳ Ｐゴシック" panose="020B0600070205080204" pitchFamily="34" charset="-128"/>
              <a:cs typeface="ＭＳ Ｐゴシック" charset="0"/>
            </a:endParaRPr>
          </a:p>
          <a:p>
            <a:pPr eaLnBrk="1" hangingPunct="1">
              <a:defRPr/>
            </a:pPr>
            <a:endParaRPr lang="hr-HR" altLang="x-none" dirty="0" smtClean="0">
              <a:ea typeface="ＭＳ Ｐゴシック" panose="020B0600070205080204" pitchFamily="34" charset="-128"/>
              <a:cs typeface="ＭＳ Ｐゴシック" charset="0"/>
            </a:endParaRPr>
          </a:p>
        </p:txBody>
      </p:sp>
    </p:spTree>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0402" name="Rectangle 2"/>
          <p:cNvSpPr>
            <a:spLocks noGrp="1" noRot="1" noChangeAspect="1" noTextEdit="1"/>
          </p:cNvSpPr>
          <p:nvPr>
            <p:ph type="sldImg"/>
          </p:nvPr>
        </p:nvSpPr>
        <p:spPr bwMode="auto">
          <a:noFill/>
          <a:ln>
            <a:solidFill>
              <a:srgbClr val="000000"/>
            </a:solidFill>
            <a:miter lim="800000"/>
            <a:headEnd/>
            <a:tailEnd/>
          </a:ln>
        </p:spPr>
      </p:sp>
      <p:sp>
        <p:nvSpPr>
          <p:cNvPr id="230403" name="Rectangle 3"/>
          <p:cNvSpPr>
            <a:spLocks noGrp="1"/>
          </p:cNvSpPr>
          <p:nvPr>
            <p:ph type="body" idx="1"/>
          </p:nvPr>
        </p:nvSpPr>
        <p:spPr bwMode="auto">
          <a:xfrm>
            <a:off x="914400" y="4343400"/>
            <a:ext cx="5029200" cy="4114800"/>
          </a:xfrm>
          <a:noFill/>
        </p:spPr>
        <p:txBody>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hr-HR" altLang="en-US" dirty="0" smtClean="0"/>
              <a:t>Ovaj slajd</a:t>
            </a:r>
            <a:r>
              <a:rPr lang="hr-HR" altLang="en-US" baseline="0" dirty="0" smtClean="0"/>
              <a:t> prikazuje element člana 6. Objašnjenje ovog elementa je pruženo na sledećem slajdu. </a:t>
            </a:r>
            <a:endParaRPr lang="hr-HR" altLang="en-US" dirty="0" smtClean="0"/>
          </a:p>
          <a:p>
            <a:endParaRPr lang="en-GB" altLang="en-US" dirty="0" smtClean="0"/>
          </a:p>
        </p:txBody>
      </p:sp>
    </p:spTree>
  </p:cSld>
  <p:clrMapOvr>
    <a:masterClrMapping/>
  </p:clrMapOvr>
</p:notes>
</file>

<file path=ppt/notesSlides/notesSlide7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1426" name="Rectangle 2"/>
          <p:cNvSpPr>
            <a:spLocks noGrp="1" noRot="1" noChangeAspect="1" noTextEdit="1"/>
          </p:cNvSpPr>
          <p:nvPr>
            <p:ph type="sldImg"/>
          </p:nvPr>
        </p:nvSpPr>
        <p:spPr bwMode="auto">
          <a:noFill/>
          <a:ln>
            <a:solidFill>
              <a:srgbClr val="000000"/>
            </a:solidFill>
            <a:miter lim="800000"/>
            <a:headEnd/>
            <a:tailEnd/>
          </a:ln>
        </p:spPr>
      </p:sp>
      <p:sp>
        <p:nvSpPr>
          <p:cNvPr id="231427" name="Rectangle 3"/>
          <p:cNvSpPr>
            <a:spLocks noGrp="1"/>
          </p:cNvSpPr>
          <p:nvPr>
            <p:ph type="body" idx="1"/>
          </p:nvPr>
        </p:nvSpPr>
        <p:spPr bwMode="auto">
          <a:xfrm>
            <a:off x="914400" y="4343400"/>
            <a:ext cx="5029200" cy="4114800"/>
          </a:xfrm>
          <a:noFill/>
        </p:spPr>
        <p:txBody>
          <a:bodyPr/>
          <a:lstStyle/>
          <a:p>
            <a:pPr eaLnBrk="1" hangingPunct="1"/>
            <a:r>
              <a:rPr lang="hr-HR" altLang="en-US" dirty="0" smtClean="0"/>
              <a:t>Pored zahteva</a:t>
            </a:r>
            <a:r>
              <a:rPr lang="hr-HR" altLang="en-US" baseline="0" dirty="0" smtClean="0"/>
              <a:t> da falsifikovanje u vezi sa računarima mora biti počinjeno namerno, član 7 takođe zahteva da lice mora da počini delo sa namerom da se falsifikovani dokument bude smatran ili da se njime koristi u pravne svrhe (</a:t>
            </a:r>
            <a:r>
              <a:rPr lang="hr-HR" altLang="en-US" baseline="0" dirty="0" smtClean="0"/>
              <a:t>tj. </a:t>
            </a:r>
            <a:r>
              <a:rPr lang="hr-HR" altLang="en-US" baseline="0" dirty="0" smtClean="0"/>
              <a:t>pravne transakcije i dokumente koji su pravno valjani). Nadalje, članice mogu tražiti da se delo počini sa namerom da se obmane drugo lice. </a:t>
            </a:r>
            <a:endParaRPr lang="hr-HR" altLang="en-US" dirty="0" smtClean="0"/>
          </a:p>
          <a:p>
            <a:pPr eaLnBrk="1" hangingPunct="1"/>
            <a:endParaRPr lang="hr-HR" altLang="en-US" dirty="0" smtClean="0"/>
          </a:p>
          <a:p>
            <a:pPr eaLnBrk="1" hangingPunct="1"/>
            <a:endParaRPr lang="hr-HR" altLang="en-US" dirty="0"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Rot="1" noChangeAspect="1" noTextEdit="1"/>
          </p:cNvSpPr>
          <p:nvPr>
            <p:ph type="sldImg"/>
          </p:nvPr>
        </p:nvSpPr>
        <p:spPr bwMode="auto">
          <a:noFill/>
          <a:ln>
            <a:solidFill>
              <a:srgbClr val="000000"/>
            </a:solidFill>
            <a:miter lim="800000"/>
            <a:headEnd/>
            <a:tailEnd/>
          </a:ln>
        </p:spPr>
      </p:sp>
      <p:sp>
        <p:nvSpPr>
          <p:cNvPr id="158723" name="Rectangle 3"/>
          <p:cNvSpPr>
            <a:spLocks noGrp="1"/>
          </p:cNvSpPr>
          <p:nvPr>
            <p:ph type="body" idx="1"/>
          </p:nvPr>
        </p:nvSpPr>
        <p:spPr bwMode="auto">
          <a:xfrm>
            <a:off x="914400" y="4343400"/>
            <a:ext cx="5029200" cy="4114800"/>
          </a:xfrm>
          <a:noFill/>
        </p:spPr>
        <p:txBody>
          <a:bodyPr/>
          <a:lstStyle/>
          <a:p>
            <a:pPr eaLnBrk="1" hangingPunct="1"/>
            <a:r>
              <a:rPr lang="hr-HR" altLang="en-US" dirty="0" smtClean="0"/>
              <a:t>Krivično</a:t>
            </a:r>
            <a:r>
              <a:rPr lang="hr-HR" altLang="en-US" baseline="0" dirty="0" smtClean="0"/>
              <a:t> delo nezakonitog pristupa je počinjeno od strane onih koji bespravno pristupe celom sistemu ili nekom njegovom delu. Ova aktivnost mora biti namerna i opisana je u članu 2 Konvencije iz Budimpešte. </a:t>
            </a:r>
            <a:endParaRPr lang="en-GB" altLang="en-US" dirty="0" smtClean="0"/>
          </a:p>
        </p:txBody>
      </p:sp>
    </p:spTree>
  </p:cSld>
  <p:clrMapOvr>
    <a:masterClrMapping/>
  </p:clrMapOvr>
</p:notes>
</file>

<file path=ppt/notesSlides/notesSlide8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2450" name="Rectangle 2"/>
          <p:cNvSpPr>
            <a:spLocks noGrp="1" noRot="1" noChangeAspect="1" noTextEdit="1"/>
          </p:cNvSpPr>
          <p:nvPr>
            <p:ph type="sldImg"/>
          </p:nvPr>
        </p:nvSpPr>
        <p:spPr bwMode="auto">
          <a:noFill/>
          <a:ln>
            <a:solidFill>
              <a:srgbClr val="000000"/>
            </a:solidFill>
            <a:miter lim="800000"/>
            <a:headEnd/>
            <a:tailEnd/>
          </a:ln>
        </p:spPr>
      </p:sp>
      <p:sp>
        <p:nvSpPr>
          <p:cNvPr id="232451" name="Rectangle 3"/>
          <p:cNvSpPr>
            <a:spLocks noGrp="1"/>
          </p:cNvSpPr>
          <p:nvPr>
            <p:ph type="body" idx="1"/>
          </p:nvPr>
        </p:nvSpPr>
        <p:spPr bwMode="auto">
          <a:xfrm>
            <a:off x="914400" y="4343400"/>
            <a:ext cx="5029200" cy="4114800"/>
          </a:xfrm>
          <a:noFill/>
        </p:spPr>
        <p:txBody>
          <a:bodyPr/>
          <a:lstStyle/>
          <a:p>
            <a:r>
              <a:rPr lang="hr-HR" altLang="en-US" dirty="0" smtClean="0"/>
              <a:t>Prevare koje su u vezi</a:t>
            </a:r>
            <a:r>
              <a:rPr lang="hr-HR" altLang="en-US" baseline="0" dirty="0" smtClean="0"/>
              <a:t> sa računarima, opisane po članu 8 Konvencije iz Budimpešte su</a:t>
            </a:r>
            <a:endParaRPr lang="hr-HR" altLang="en-US" dirty="0" smtClean="0"/>
          </a:p>
          <a:p>
            <a:endParaRPr lang="hr-HR" altLang="en-US" dirty="0" smtClean="0"/>
          </a:p>
        </p:txBody>
      </p:sp>
    </p:spTree>
  </p:cSld>
  <p:clrMapOvr>
    <a:masterClrMapping/>
  </p:clrMapOvr>
</p:notes>
</file>

<file path=ppt/notesSlides/notesSlide8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3474" name="Rectangle 2"/>
          <p:cNvSpPr>
            <a:spLocks noGrp="1" noRot="1" noChangeAspect="1" noTextEdit="1"/>
          </p:cNvSpPr>
          <p:nvPr>
            <p:ph type="sldImg"/>
          </p:nvPr>
        </p:nvSpPr>
        <p:spPr bwMode="auto">
          <a:noFill/>
          <a:ln>
            <a:solidFill>
              <a:srgbClr val="000000"/>
            </a:solidFill>
            <a:miter lim="800000"/>
            <a:headEnd/>
            <a:tailEnd/>
          </a:ln>
        </p:spPr>
      </p:sp>
      <p:sp>
        <p:nvSpPr>
          <p:cNvPr id="233475" name="Rectangle 3"/>
          <p:cNvSpPr>
            <a:spLocks noGrp="1"/>
          </p:cNvSpPr>
          <p:nvPr>
            <p:ph type="body" idx="1"/>
          </p:nvPr>
        </p:nvSpPr>
        <p:spPr bwMode="auto">
          <a:xfrm>
            <a:off x="914400" y="4343400"/>
            <a:ext cx="5029200" cy="4114800"/>
          </a:xfrm>
          <a:noFill/>
        </p:spPr>
        <p:txBody>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hr-HR" altLang="en-US" dirty="0" smtClean="0"/>
              <a:t>Ovaj slajd</a:t>
            </a:r>
            <a:r>
              <a:rPr lang="hr-HR" altLang="en-US" baseline="0" dirty="0" smtClean="0"/>
              <a:t> prikazuje element člana 8. Objašnjenje ovog elementa je pruženo na sledećem slajdu. </a:t>
            </a:r>
            <a:endParaRPr lang="hr-HR" altLang="en-US" dirty="0" smtClean="0"/>
          </a:p>
          <a:p>
            <a:endParaRPr lang="en-GB" altLang="en-US" dirty="0" smtClean="0"/>
          </a:p>
        </p:txBody>
      </p:sp>
    </p:spTree>
  </p:cSld>
  <p:clrMapOvr>
    <a:masterClrMapping/>
  </p:clrMapOvr>
</p:notes>
</file>

<file path=ppt/notesSlides/notesSlide8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4498" name="Rectangle 2"/>
          <p:cNvSpPr>
            <a:spLocks noGrp="1" noRot="1" noChangeAspect="1" noTextEdit="1"/>
          </p:cNvSpPr>
          <p:nvPr>
            <p:ph type="sldImg"/>
          </p:nvPr>
        </p:nvSpPr>
        <p:spPr bwMode="auto">
          <a:noFill/>
          <a:ln>
            <a:solidFill>
              <a:srgbClr val="000000"/>
            </a:solidFill>
            <a:miter lim="800000"/>
            <a:headEnd/>
            <a:tailEnd/>
          </a:ln>
        </p:spPr>
      </p:sp>
      <p:sp>
        <p:nvSpPr>
          <p:cNvPr id="234499" name="Rectangle 3"/>
          <p:cNvSpPr>
            <a:spLocks noGrp="1"/>
          </p:cNvSpPr>
          <p:nvPr>
            <p:ph type="body" idx="1"/>
          </p:nvPr>
        </p:nvSpPr>
        <p:spPr bwMode="auto">
          <a:xfrm>
            <a:off x="914400" y="4343400"/>
            <a:ext cx="5029200" cy="4114800"/>
          </a:xfrm>
          <a:noFill/>
        </p:spPr>
        <p:txBody>
          <a:bodyPr/>
          <a:lstStyle/>
          <a:p>
            <a:r>
              <a:rPr lang="hr-HR" altLang="en-US" dirty="0" smtClean="0"/>
              <a:t>Ovaj</a:t>
            </a:r>
            <a:r>
              <a:rPr lang="hr-HR" altLang="en-US" baseline="0" dirty="0" smtClean="0"/>
              <a:t> slajd prikazuje pun tekst člana 8. </a:t>
            </a:r>
            <a:endParaRPr lang="en-GB" altLang="en-US" dirty="0" smtClean="0"/>
          </a:p>
        </p:txBody>
      </p:sp>
    </p:spTree>
  </p:cSld>
  <p:clrMapOvr>
    <a:masterClrMapping/>
  </p:clrMapOvr>
</p:notes>
</file>

<file path=ppt/notesSlides/notesSlide8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22" name="Slide Image Placeholder 1"/>
          <p:cNvSpPr>
            <a:spLocks noGrp="1" noRot="1" noChangeAspect="1" noTextEdit="1"/>
          </p:cNvSpPr>
          <p:nvPr>
            <p:ph type="sldImg"/>
          </p:nvPr>
        </p:nvSpPr>
        <p:spPr bwMode="auto">
          <a:noFill/>
          <a:ln>
            <a:solidFill>
              <a:srgbClr val="000000"/>
            </a:solidFill>
            <a:miter lim="800000"/>
            <a:headEnd/>
            <a:tailEnd/>
          </a:ln>
        </p:spPr>
      </p:sp>
      <p:sp>
        <p:nvSpPr>
          <p:cNvPr id="3" name="Notes Placeholder 2"/>
          <p:cNvSpPr>
            <a:spLocks noGrp="1"/>
          </p:cNvSpPr>
          <p:nvPr>
            <p:ph type="body" idx="1"/>
          </p:nvPr>
        </p:nvSpPr>
        <p:spPr/>
        <p:txBody>
          <a:bodyPr/>
          <a:lstStyle/>
          <a:p>
            <a:pPr eaLnBrk="1" hangingPunct="1">
              <a:defRPr/>
            </a:pPr>
            <a:r>
              <a:rPr lang="hr-HR" altLang="x-none" dirty="0" smtClean="0">
                <a:ea typeface="ＭＳ Ｐゴシック" panose="020B0600070205080204" pitchFamily="34" charset="-128"/>
                <a:cs typeface="ＭＳ Ｐゴシック" charset="0"/>
              </a:rPr>
              <a:t>Ovaj slajd nabraja četiri sredstva</a:t>
            </a:r>
            <a:r>
              <a:rPr lang="hr-HR" altLang="x-none" baseline="0" dirty="0" smtClean="0">
                <a:ea typeface="ＭＳ Ｐゴシック" panose="020B0600070205080204" pitchFamily="34" charset="-128"/>
                <a:cs typeface="ＭＳ Ｐゴシック" charset="0"/>
              </a:rPr>
              <a:t> kojima se može prouzrokovati gubitak imovine drugog lica. Oni su:</a:t>
            </a:r>
            <a:endParaRPr lang="hr-HR" altLang="x-none" dirty="0" smtClean="0">
              <a:ea typeface="ＭＳ Ｐゴシック" panose="020B0600070205080204" pitchFamily="34" charset="-128"/>
              <a:cs typeface="ＭＳ Ｐゴシック" charset="0"/>
            </a:endParaRPr>
          </a:p>
          <a:p>
            <a:pPr marL="228600" indent="-228600" eaLnBrk="1" hangingPunct="1">
              <a:buAutoNum type="arabicPeriod"/>
              <a:defRPr/>
            </a:pPr>
            <a:r>
              <a:rPr lang="hr-HR" altLang="x-none" dirty="0" smtClean="0">
                <a:ea typeface="ＭＳ Ｐゴシック" panose="020B0600070205080204" pitchFamily="34" charset="-128"/>
                <a:cs typeface="ＭＳ Ｐゴシック" charset="0"/>
              </a:rPr>
              <a:t>Unošenje</a:t>
            </a:r>
            <a:r>
              <a:rPr lang="hr-HR" altLang="x-none" baseline="0" dirty="0" smtClean="0">
                <a:ea typeface="ＭＳ Ｐゴシック" panose="020B0600070205080204" pitchFamily="34" charset="-128"/>
                <a:cs typeface="ＭＳ Ｐゴシック" charset="0"/>
              </a:rPr>
              <a:t> tačnih ili netačnih podataka (u vreme kreiranja ili unošenja podataka)</a:t>
            </a:r>
          </a:p>
          <a:p>
            <a:pPr marL="228600" indent="-228600" eaLnBrk="1" hangingPunct="1">
              <a:buAutoNum type="arabicPeriod"/>
              <a:defRPr/>
            </a:pPr>
            <a:r>
              <a:rPr lang="hr-HR" altLang="x-none" baseline="0" dirty="0" smtClean="0">
                <a:ea typeface="ＭＳ Ｐゴシック" panose="020B0600070205080204" pitchFamily="34" charset="-128"/>
                <a:cs typeface="ＭＳ Ｐゴシック" charset="0"/>
              </a:rPr>
              <a:t>Naknadno menjanje (uključujući modifikacije, varijacije ili delimične izmene)</a:t>
            </a:r>
          </a:p>
          <a:p>
            <a:pPr marL="228600" indent="-228600" eaLnBrk="1" hangingPunct="1">
              <a:buAutoNum type="arabicPeriod"/>
              <a:defRPr/>
            </a:pPr>
            <a:r>
              <a:rPr lang="hr-HR" altLang="x-none" baseline="0" dirty="0" smtClean="0">
                <a:ea typeface="ＭＳ Ｐゴシック" panose="020B0600070205080204" pitchFamily="34" charset="-128"/>
                <a:cs typeface="ＭＳ Ｐゴシック" charset="0"/>
              </a:rPr>
              <a:t>Brisanje (uklanjanje podata sa medijuma za pohranjivanje podataka)</a:t>
            </a:r>
          </a:p>
          <a:p>
            <a:pPr marL="228600" indent="-228600" eaLnBrk="1" hangingPunct="1">
              <a:buAutoNum type="arabicPeriod"/>
              <a:defRPr/>
            </a:pPr>
            <a:r>
              <a:rPr lang="hr-HR" altLang="x-none" baseline="0" dirty="0" smtClean="0">
                <a:ea typeface="ＭＳ Ｐゴシック" panose="020B0600070205080204" pitchFamily="34" charset="-128"/>
                <a:cs typeface="ＭＳ Ｐゴシック" charset="0"/>
              </a:rPr>
              <a:t>Prikrivanje (zadržavanje ili prikrivanje podataka)</a:t>
            </a:r>
          </a:p>
          <a:p>
            <a:pPr marL="228600" indent="-228600" eaLnBrk="1" hangingPunct="1">
              <a:buAutoNum type="arabicPeriod"/>
              <a:defRPr/>
            </a:pPr>
            <a:r>
              <a:rPr lang="hr-HR" altLang="x-none" baseline="0" dirty="0" smtClean="0">
                <a:ea typeface="ＭＳ Ｐゴシック" panose="020B0600070205080204" pitchFamily="34" charset="-128"/>
                <a:cs typeface="ＭＳ Ｐゴシック" charset="0"/>
              </a:rPr>
              <a:t>Ometanje (funkcionisanja računarskog sistema)</a:t>
            </a:r>
            <a:endParaRPr lang="hr-HR" altLang="x-none" dirty="0" smtClean="0">
              <a:ea typeface="ＭＳ Ｐゴシック" panose="020B0600070205080204" pitchFamily="34" charset="-128"/>
              <a:cs typeface="ＭＳ Ｐゴシック" charset="0"/>
            </a:endParaRPr>
          </a:p>
          <a:p>
            <a:pPr eaLnBrk="1" hangingPunct="1">
              <a:defRPr/>
            </a:pPr>
            <a:endParaRPr lang="hr-HR" altLang="x-none" dirty="0" smtClean="0">
              <a:ea typeface="ＭＳ Ｐゴシック" panose="020B0600070205080204" pitchFamily="34" charset="-128"/>
              <a:cs typeface="ＭＳ Ｐゴシック" charset="0"/>
            </a:endParaRPr>
          </a:p>
        </p:txBody>
      </p:sp>
      <p:sp>
        <p:nvSpPr>
          <p:cNvPr id="235524" name="Slide Number Placeholder 3"/>
          <p:cNvSpPr>
            <a:spLocks noGrp="1"/>
          </p:cNvSpPr>
          <p:nvPr>
            <p:ph type="sldNum" sz="quarter" idx="5"/>
          </p:nvPr>
        </p:nvSpPr>
        <p:spPr bwMode="auto">
          <a:noFill/>
          <a:ln>
            <a:miter lim="800000"/>
            <a:headEnd/>
            <a:tailEnd/>
          </a:ln>
        </p:spPr>
        <p:txBody>
          <a:bodyPr/>
          <a:lstStyle/>
          <a:p>
            <a:fld id="{9093588C-DA0F-4C56-BC84-19FC362B75AD}" type="slidenum">
              <a:rPr lang="en-US" altLang="en-US">
                <a:cs typeface="Arial" charset="0"/>
              </a:rPr>
              <a:pPr/>
              <a:t>83</a:t>
            </a:fld>
            <a:endParaRPr lang="en-US" altLang="en-US">
              <a:cs typeface="Arial" charset="0"/>
            </a:endParaRPr>
          </a:p>
        </p:txBody>
      </p:sp>
    </p:spTree>
  </p:cSld>
  <p:clrMapOvr>
    <a:masterClrMapping/>
  </p:clrMapOvr>
</p:notes>
</file>

<file path=ppt/notesSlides/notesSlide8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6546" name="Rectangle 2"/>
          <p:cNvSpPr>
            <a:spLocks noGrp="1" noRot="1" noChangeAspect="1" noTextEdit="1"/>
          </p:cNvSpPr>
          <p:nvPr>
            <p:ph type="sldImg"/>
          </p:nvPr>
        </p:nvSpPr>
        <p:spPr bwMode="auto">
          <a:noFill/>
          <a:ln>
            <a:solidFill>
              <a:srgbClr val="000000"/>
            </a:solidFill>
            <a:miter lim="800000"/>
            <a:headEnd/>
            <a:tailEnd/>
          </a:ln>
        </p:spPr>
      </p:sp>
      <p:sp>
        <p:nvSpPr>
          <p:cNvPr id="236547" name="Rectangle 3"/>
          <p:cNvSpPr>
            <a:spLocks noGrp="1"/>
          </p:cNvSpPr>
          <p:nvPr>
            <p:ph type="body" idx="1"/>
          </p:nvPr>
        </p:nvSpPr>
        <p:spPr bwMode="auto">
          <a:xfrm>
            <a:off x="914400" y="4343400"/>
            <a:ext cx="5029200" cy="4114800"/>
          </a:xfrm>
          <a:noFill/>
        </p:spPr>
        <p:txBody>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hr-HR" altLang="en-US" dirty="0" smtClean="0"/>
              <a:t>Ovaj slajd</a:t>
            </a:r>
            <a:r>
              <a:rPr lang="hr-HR" altLang="en-US" baseline="0" dirty="0" smtClean="0"/>
              <a:t> prikazuje element člana 6. Objašnjenje ovog elementa je pruženo na sledećem slajdu. </a:t>
            </a:r>
            <a:endParaRPr lang="hr-HR" altLang="en-US" dirty="0" smtClean="0"/>
          </a:p>
          <a:p>
            <a:endParaRPr lang="en-GB" altLang="en-US" dirty="0" smtClean="0"/>
          </a:p>
        </p:txBody>
      </p:sp>
    </p:spTree>
  </p:cSld>
  <p:clrMapOvr>
    <a:masterClrMapping/>
  </p:clrMapOvr>
</p:notes>
</file>

<file path=ppt/notesSlides/notesSlide8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7570" name="Slide Image Placeholder 1"/>
          <p:cNvSpPr>
            <a:spLocks noGrp="1" noRot="1" noChangeAspect="1" noTextEdit="1"/>
          </p:cNvSpPr>
          <p:nvPr>
            <p:ph type="sldImg"/>
          </p:nvPr>
        </p:nvSpPr>
        <p:spPr bwMode="auto">
          <a:noFill/>
          <a:ln>
            <a:solidFill>
              <a:srgbClr val="000000"/>
            </a:solidFill>
            <a:miter lim="800000"/>
            <a:headEnd/>
            <a:tailEnd/>
          </a:ln>
        </p:spPr>
      </p:sp>
      <p:sp>
        <p:nvSpPr>
          <p:cNvPr id="237571" name="Notes Placeholder 2"/>
          <p:cNvSpPr>
            <a:spLocks noGrp="1"/>
          </p:cNvSpPr>
          <p:nvPr>
            <p:ph type="body" idx="1"/>
          </p:nvPr>
        </p:nvSpPr>
        <p:spPr bwMode="auto">
          <a:noFill/>
        </p:spPr>
        <p:txBody>
          <a:bodyPr/>
          <a:lstStyle/>
          <a:p>
            <a:r>
              <a:rPr lang="hr-HR" altLang="en-US" dirty="0" smtClean="0"/>
              <a:t>U vezi</a:t>
            </a:r>
            <a:r>
              <a:rPr lang="hr-HR" altLang="en-US" baseline="0" dirty="0" smtClean="0"/>
              <a:t> sa krivičnim delom prevare u vezi sa računarskim sistemom, neophodno je da činjenje prouzrokuje </a:t>
            </a:r>
            <a:r>
              <a:rPr lang="hr-HR" altLang="en-US" baseline="0" dirty="0" smtClean="0"/>
              <a:t>direktni </a:t>
            </a:r>
            <a:r>
              <a:rPr lang="hr-HR" altLang="en-US" baseline="0" dirty="0" smtClean="0"/>
              <a:t>ekonomski ili imovinski gubitak za drugo lice. Ovo može uključivati gubitak novca, materijalnih i nematerijalnih stvari koje imaju ekonomsku vrednost. </a:t>
            </a:r>
            <a:endParaRPr lang="hr-HR" altLang="en-US" dirty="0" smtClean="0"/>
          </a:p>
          <a:p>
            <a:endParaRPr lang="hr-HR" altLang="en-US" dirty="0" smtClean="0"/>
          </a:p>
        </p:txBody>
      </p:sp>
      <p:sp>
        <p:nvSpPr>
          <p:cNvPr id="237572" name="Slide Number Placeholder 3"/>
          <p:cNvSpPr>
            <a:spLocks noGrp="1"/>
          </p:cNvSpPr>
          <p:nvPr>
            <p:ph type="sldNum" sz="quarter" idx="5"/>
          </p:nvPr>
        </p:nvSpPr>
        <p:spPr bwMode="auto">
          <a:noFill/>
          <a:ln>
            <a:miter lim="800000"/>
            <a:headEnd/>
            <a:tailEnd/>
          </a:ln>
        </p:spPr>
        <p:txBody>
          <a:bodyPr/>
          <a:lstStyle/>
          <a:p>
            <a:fld id="{2E7B10FF-0DF8-41EA-9E43-2F881A1B6BF1}" type="slidenum">
              <a:rPr lang="en-US" altLang="en-US">
                <a:cs typeface="Arial" charset="0"/>
              </a:rPr>
              <a:pPr/>
              <a:t>85</a:t>
            </a:fld>
            <a:endParaRPr lang="en-US" altLang="en-US">
              <a:cs typeface="Arial" charset="0"/>
            </a:endParaRPr>
          </a:p>
        </p:txBody>
      </p:sp>
    </p:spTree>
  </p:cSld>
  <p:clrMapOvr>
    <a:masterClrMapping/>
  </p:clrMapOvr>
</p:notes>
</file>

<file path=ppt/notesSlides/notesSlide8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8594" name="Rectangle 2"/>
          <p:cNvSpPr>
            <a:spLocks noGrp="1" noRot="1" noChangeAspect="1" noTextEdit="1"/>
          </p:cNvSpPr>
          <p:nvPr>
            <p:ph type="sldImg"/>
          </p:nvPr>
        </p:nvSpPr>
        <p:spPr bwMode="auto">
          <a:noFill/>
          <a:ln>
            <a:solidFill>
              <a:srgbClr val="000000"/>
            </a:solidFill>
            <a:miter lim="800000"/>
            <a:headEnd/>
            <a:tailEnd/>
          </a:ln>
        </p:spPr>
      </p:sp>
      <p:sp>
        <p:nvSpPr>
          <p:cNvPr id="238595" name="Rectangle 3"/>
          <p:cNvSpPr>
            <a:spLocks noGrp="1"/>
          </p:cNvSpPr>
          <p:nvPr>
            <p:ph type="body" idx="1"/>
          </p:nvPr>
        </p:nvSpPr>
        <p:spPr bwMode="auto">
          <a:xfrm>
            <a:off x="914400" y="4343400"/>
            <a:ext cx="5029200" cy="4114800"/>
          </a:xfrm>
          <a:noFill/>
        </p:spPr>
        <p:txBody>
          <a:bodyPr/>
          <a:lstStyle/>
          <a:p>
            <a:pPr eaLnBrk="1" hangingPunct="1"/>
            <a:r>
              <a:rPr lang="hr-HR" altLang="en-US" dirty="0" smtClean="0"/>
              <a:t>Krivična</a:t>
            </a:r>
            <a:r>
              <a:rPr lang="hr-HR" altLang="en-US" baseline="0" dirty="0" smtClean="0"/>
              <a:t> dela u vezi sa sadržajem se odnose na ona krivična dela koja postaju lakša upotrebom računara ili mreža. Ove vrste kršenja se mogu počiniti drugim sredstvima, ali su ih računari i mreže učinili lakšima. </a:t>
            </a:r>
            <a:endParaRPr lang="hr-HR" altLang="en-US" dirty="0" smtClean="0"/>
          </a:p>
          <a:p>
            <a:pPr eaLnBrk="1" hangingPunct="1"/>
            <a:endParaRPr lang="hr-HR" altLang="en-US" dirty="0" smtClean="0"/>
          </a:p>
        </p:txBody>
      </p:sp>
    </p:spTree>
  </p:cSld>
  <p:clrMapOvr>
    <a:masterClrMapping/>
  </p:clrMapOvr>
</p:notes>
</file>

<file path=ppt/notesSlides/notesSlide8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9618" name="Rezervirano mjesto slike slajda 1"/>
          <p:cNvSpPr>
            <a:spLocks noGrp="1" noRot="1" noChangeAspect="1" noTextEdit="1"/>
          </p:cNvSpPr>
          <p:nvPr>
            <p:ph type="sldImg"/>
          </p:nvPr>
        </p:nvSpPr>
        <p:spPr bwMode="auto">
          <a:noFill/>
          <a:ln>
            <a:solidFill>
              <a:srgbClr val="000000"/>
            </a:solidFill>
            <a:miter lim="800000"/>
            <a:headEnd/>
            <a:tailEnd/>
          </a:ln>
        </p:spPr>
      </p:sp>
      <p:sp>
        <p:nvSpPr>
          <p:cNvPr id="239619" name="Rezervirano mjesto bilježaka 2"/>
          <p:cNvSpPr>
            <a:spLocks noGrp="1"/>
          </p:cNvSpPr>
          <p:nvPr>
            <p:ph type="body" idx="1"/>
          </p:nvPr>
        </p:nvSpPr>
        <p:spPr bwMode="auto">
          <a:noFill/>
        </p:spPr>
        <p:txBody>
          <a:bodyPr/>
          <a:lstStyle/>
          <a:p>
            <a:pPr algn="just">
              <a:lnSpc>
                <a:spcPct val="80000"/>
              </a:lnSpc>
            </a:pPr>
            <a:r>
              <a:rPr lang="bs-Latn-BA" altLang="en-US" sz="700" dirty="0" smtClean="0"/>
              <a:t>Član 9</a:t>
            </a:r>
            <a:r>
              <a:rPr lang="bs-Latn-BA" altLang="en-US" sz="700" baseline="0" dirty="0" smtClean="0"/>
              <a:t> Konvencije iz Budimpešte predstavlja jednu od najvećih inovacija u ovom sporazumu: on kriminalizuje delo </a:t>
            </a:r>
            <a:r>
              <a:rPr lang="bs-Latn-BA" altLang="en-US" sz="700" baseline="0" dirty="0" smtClean="0"/>
              <a:t>dečje </a:t>
            </a:r>
            <a:r>
              <a:rPr lang="bs-Latn-BA" altLang="en-US" sz="700" baseline="0" dirty="0" smtClean="0"/>
              <a:t>pornografije počinjeno sredstvima računarskog sistema. </a:t>
            </a:r>
          </a:p>
          <a:p>
            <a:pPr algn="just">
              <a:lnSpc>
                <a:spcPct val="80000"/>
              </a:lnSpc>
            </a:pPr>
            <a:endParaRPr lang="bs-Latn-BA" altLang="en-US" sz="700" baseline="0" dirty="0" smtClean="0"/>
          </a:p>
          <a:p>
            <a:pPr algn="just">
              <a:lnSpc>
                <a:spcPct val="80000"/>
              </a:lnSpc>
            </a:pPr>
            <a:r>
              <a:rPr lang="bs-Latn-BA" altLang="en-US" sz="700" baseline="0" dirty="0" smtClean="0"/>
              <a:t>Trgovina </a:t>
            </a:r>
            <a:r>
              <a:rPr lang="bs-Latn-BA" altLang="en-US" sz="700" baseline="0" dirty="0" smtClean="0"/>
              <a:t>dečjom </a:t>
            </a:r>
            <a:r>
              <a:rPr lang="bs-Latn-BA" altLang="en-US" sz="700" baseline="0" dirty="0" smtClean="0"/>
              <a:t>pornografijom se enormno povećala sa dolaskom interneta. Komunikacije i mreže informacija nude veliki broj prednosti i mogućnosti za one koji traže ovakvu vrstu sadržaja. Osim toga, na internetu korisnici mogu da budu anonimni dok pristupaju materijalima koji sarže zlostavljanje dece. </a:t>
            </a:r>
          </a:p>
          <a:p>
            <a:pPr algn="just">
              <a:lnSpc>
                <a:spcPct val="80000"/>
              </a:lnSpc>
            </a:pPr>
            <a:endParaRPr lang="bs-Latn-BA" altLang="en-US" sz="700" baseline="0" dirty="0" smtClean="0"/>
          </a:p>
          <a:p>
            <a:pPr algn="just">
              <a:lnSpc>
                <a:spcPct val="80000"/>
              </a:lnSpc>
            </a:pPr>
            <a:r>
              <a:rPr lang="bs-Latn-BA" altLang="en-US" sz="700" baseline="0" dirty="0" smtClean="0"/>
              <a:t>U vezi sa krivičnim delima </a:t>
            </a:r>
            <a:r>
              <a:rPr lang="bs-Latn-BA" altLang="en-US" sz="700" baseline="0" dirty="0" smtClean="0"/>
              <a:t>dečje </a:t>
            </a:r>
            <a:r>
              <a:rPr lang="bs-Latn-BA" altLang="en-US" sz="700" baseline="0" dirty="0" smtClean="0"/>
              <a:t>pornografije, jedan aspekt je posebno kontraverzan: kriminalizacija „pseudo slika“. Ovaj član konvencije pokriva ne samo situacije slika gde su stvarna deca fotografisana tokom seksualne aktivnosti, već takođe i lažne predstave dece – na primer, slike potpuno kreirane računarima (morfovanje na primer glave deteta na telu odrasle osobe koja je uključena u seksualnu aktivnost) ili slike odraslih osoba (uverljive) koja se pretvaraju (ponašanjem ili oblačenjem) da su deca. </a:t>
            </a:r>
            <a:endParaRPr lang="en-GB" altLang="en-US" sz="700" dirty="0" smtClean="0"/>
          </a:p>
          <a:p>
            <a:pPr algn="just">
              <a:lnSpc>
                <a:spcPct val="80000"/>
              </a:lnSpc>
            </a:pPr>
            <a:r>
              <a:rPr lang="bs-Latn-BA" altLang="en-US" sz="700" dirty="0" smtClean="0"/>
              <a:t>Drugi važan aspekt mora biti prodiskutovan,</a:t>
            </a:r>
            <a:r>
              <a:rPr lang="bs-Latn-BA" altLang="en-US" sz="700" baseline="0" dirty="0" smtClean="0"/>
              <a:t> obzirom da se široko razmatra u tekstu konvencije: kazna za samo posedovanje materijala </a:t>
            </a:r>
            <a:r>
              <a:rPr lang="bs-Latn-BA" altLang="en-US" sz="700" baseline="0" dirty="0" smtClean="0"/>
              <a:t>dečje </a:t>
            </a:r>
            <a:r>
              <a:rPr lang="bs-Latn-BA" altLang="en-US" sz="700" baseline="0" dirty="0" smtClean="0"/>
              <a:t>pornografije. Član 9 (1) definiše kao kršenje samo posedovanje ovakve vrste materijala, unutar računarskog sistema, kao i nabavljanje takvih slika za čisto ličnu upotrebu. Ovaj pristup je generalno usvojen od strane drugih međunarodnih foruma koji su se bavili ovom temom. </a:t>
            </a:r>
          </a:p>
          <a:p>
            <a:pPr algn="just">
              <a:lnSpc>
                <a:spcPct val="80000"/>
              </a:lnSpc>
            </a:pPr>
            <a:endParaRPr lang="bs-Latn-BA" altLang="en-US" sz="700" baseline="0" dirty="0" smtClean="0"/>
          </a:p>
          <a:p>
            <a:pPr algn="just">
              <a:lnSpc>
                <a:spcPct val="80000"/>
              </a:lnSpc>
            </a:pPr>
            <a:r>
              <a:rPr lang="bs-Latn-BA" altLang="en-US" sz="700" baseline="0" dirty="0" smtClean="0"/>
              <a:t>Kriminalizacija samo posedovanje materijala </a:t>
            </a:r>
            <a:r>
              <a:rPr lang="bs-Latn-BA" altLang="en-US" sz="700" baseline="0" dirty="0" smtClean="0"/>
              <a:t>dečje </a:t>
            </a:r>
            <a:r>
              <a:rPr lang="bs-Latn-BA" altLang="en-US" sz="700" baseline="0" dirty="0" smtClean="0"/>
              <a:t>pornografije čini krivičnu </a:t>
            </a:r>
            <a:r>
              <a:rPr lang="bs-Latn-BA" altLang="en-US" sz="700" baseline="0" dirty="0" smtClean="0"/>
              <a:t>istragu </a:t>
            </a:r>
            <a:r>
              <a:rPr lang="bs-Latn-BA" altLang="en-US" sz="700" baseline="0" dirty="0" smtClean="0"/>
              <a:t>mnogo lakšom, </a:t>
            </a:r>
            <a:r>
              <a:rPr lang="bs-Latn-BA" altLang="en-US" sz="700" baseline="0" dirty="0" smtClean="0"/>
              <a:t>s obzirom </a:t>
            </a:r>
            <a:r>
              <a:rPr lang="bs-Latn-BA" altLang="en-US" sz="700" baseline="0" dirty="0" smtClean="0"/>
              <a:t>da svako ko ima u svom posedu ovakvu vrstu materijala može biti krivično gonjen, a specifična namera da koristi slike na određen način (na primer da ih proda) ili učestvuje u njihovoj proizvodnji ne mora da bude dokazana. Ovo takođe znači da osumnjičeni pedofili mogu biti kažnjeni bez ikakvog dokaza da su delovali u skladu sa svojim impulsima prema detetu. I, naravno, policija i sudovi mogu istraživati i osuditi na ovaj način osumnjičene snabdevače </a:t>
            </a:r>
            <a:r>
              <a:rPr lang="bs-Latn-BA" altLang="en-US" sz="700" baseline="0" dirty="0" smtClean="0"/>
              <a:t>dečje </a:t>
            </a:r>
            <a:r>
              <a:rPr lang="bs-Latn-BA" altLang="en-US" sz="700" baseline="0" dirty="0" smtClean="0"/>
              <a:t>pornografije (čak i ako je u pitanju samo posedovanje), sa ili bez dokaza da je zapravo došlo do trgovine. </a:t>
            </a:r>
            <a:endParaRPr lang="en-GB" altLang="en-US" sz="700" dirty="0" smtClean="0"/>
          </a:p>
          <a:p>
            <a:pPr>
              <a:lnSpc>
                <a:spcPct val="80000"/>
              </a:lnSpc>
            </a:pPr>
            <a:r>
              <a:rPr lang="bs-Latn-BA" altLang="en-US" sz="700" dirty="0" smtClean="0"/>
              <a:t>U tom smislu, važno</a:t>
            </a:r>
            <a:r>
              <a:rPr lang="bs-Latn-BA" altLang="en-US" sz="700" baseline="0" dirty="0" smtClean="0"/>
              <a:t> je razmotriti pravnu opciju iz Evropske </a:t>
            </a:r>
            <a:r>
              <a:rPr lang="bs-Latn-BA" altLang="en-US" sz="700" baseline="0" dirty="0" smtClean="0"/>
              <a:t>unije</a:t>
            </a:r>
            <a:r>
              <a:rPr lang="bs-Latn-BA" altLang="en-US" sz="700" baseline="0" dirty="0" smtClean="0"/>
              <a:t>. Tokom više godina, Evropska </a:t>
            </a:r>
            <a:r>
              <a:rPr lang="bs-Latn-BA" altLang="en-US" sz="700" baseline="0" dirty="0" smtClean="0"/>
              <a:t>unija </a:t>
            </a:r>
            <a:r>
              <a:rPr lang="bs-Latn-BA" altLang="en-US" sz="700" baseline="0" dirty="0" smtClean="0"/>
              <a:t>je odlučila da kriminalizuje samo posedovanje materijala </a:t>
            </a:r>
            <a:r>
              <a:rPr lang="bs-Latn-BA" altLang="en-US" sz="700" baseline="0" dirty="0" smtClean="0"/>
              <a:t>dečje </a:t>
            </a:r>
            <a:r>
              <a:rPr lang="bs-Latn-BA" altLang="en-US" sz="700" baseline="0" dirty="0" smtClean="0"/>
              <a:t>pornografije – od Odluke Saveta datiranog </a:t>
            </a:r>
            <a:r>
              <a:rPr lang="bs-Latn-BA" altLang="en-US" sz="700" baseline="0" dirty="0" smtClean="0"/>
              <a:t>29. </a:t>
            </a:r>
            <a:r>
              <a:rPr lang="bs-Latn-BA" altLang="en-US" sz="700" baseline="0" dirty="0" smtClean="0"/>
              <a:t>maja 2000. </a:t>
            </a:r>
            <a:r>
              <a:rPr lang="bs-Latn-BA" altLang="en-US" sz="700" baseline="0" dirty="0" smtClean="0"/>
              <a:t>god. U </a:t>
            </a:r>
            <a:r>
              <a:rPr lang="bs-Latn-BA" altLang="en-US" sz="700" baseline="0" dirty="0" smtClean="0"/>
              <a:t>skorije vreme, </a:t>
            </a:r>
            <a:r>
              <a:rPr lang="bs-Latn-BA" altLang="en-US" sz="700" baseline="0" dirty="0" smtClean="0"/>
              <a:t>u Direktivi </a:t>
            </a:r>
            <a:r>
              <a:rPr lang="bs-Latn-BA" altLang="en-US" sz="700" baseline="0" dirty="0" smtClean="0"/>
              <a:t>2011/92/EU Evropskog parlamenta i Saveta od </a:t>
            </a:r>
            <a:r>
              <a:rPr lang="bs-Latn-BA" altLang="en-US" sz="700" baseline="0" dirty="0" smtClean="0"/>
              <a:t>13. </a:t>
            </a:r>
            <a:r>
              <a:rPr lang="bs-Latn-BA" altLang="en-US" sz="700" baseline="0" dirty="0" smtClean="0"/>
              <a:t>decembra </a:t>
            </a:r>
            <a:r>
              <a:rPr lang="bs-Latn-BA" altLang="en-US" sz="700" baseline="0" dirty="0" smtClean="0"/>
              <a:t>2011. god. o </a:t>
            </a:r>
            <a:r>
              <a:rPr lang="bs-Latn-BA" altLang="en-US" sz="700" baseline="0" dirty="0" smtClean="0"/>
              <a:t>borbi protiv zlostavljanja </a:t>
            </a:r>
            <a:r>
              <a:rPr lang="bs-Latn-BA" altLang="en-US" sz="700" baseline="0" dirty="0" smtClean="0"/>
              <a:t>deteta </a:t>
            </a:r>
            <a:r>
              <a:rPr lang="bs-Latn-BA" altLang="en-US" sz="700" baseline="0" dirty="0" smtClean="0"/>
              <a:t>i seksualnog iskorištavanja dece i </a:t>
            </a:r>
            <a:r>
              <a:rPr lang="bs-Latn-BA" altLang="en-US" sz="700" baseline="0" dirty="0" smtClean="0"/>
              <a:t>dečje </a:t>
            </a:r>
            <a:r>
              <a:rPr lang="bs-Latn-BA" altLang="en-US" sz="700" baseline="0" dirty="0" smtClean="0"/>
              <a:t>pornografije, i koja je zamenila Okvirnu Odluku Saveta 2004/68/JHA, kaže se da države članice Evropske unije treba da kriminalizuju, pored drugih nezakonitih radnji, nabavljanje ili posedovanje </a:t>
            </a:r>
            <a:r>
              <a:rPr lang="bs-Latn-BA" altLang="en-US" sz="700" baseline="0" dirty="0" smtClean="0"/>
              <a:t>dečje </a:t>
            </a:r>
            <a:r>
              <a:rPr lang="bs-Latn-BA" altLang="en-US" sz="700" baseline="0" dirty="0" smtClean="0"/>
              <a:t>pornografije (Član 5,2). Međutim, isti dokument daje diskreciono pravo svakoj od zemalja članica da odluče da li se inkriminacija odnosi na predmete </a:t>
            </a:r>
            <a:r>
              <a:rPr lang="bs-Latn-BA" altLang="en-US" sz="700" baseline="0" dirty="0" smtClean="0"/>
              <a:t>gde </a:t>
            </a:r>
            <a:r>
              <a:rPr lang="bs-Latn-BA" altLang="en-US" sz="700" baseline="0" dirty="0" smtClean="0"/>
              <a:t>pornografski materijal </a:t>
            </a:r>
            <a:r>
              <a:rPr lang="bs-Latn-BA" altLang="en-US" sz="700" baseline="0" dirty="0" smtClean="0"/>
              <a:t>poseduje proizvođač isključivo </a:t>
            </a:r>
            <a:r>
              <a:rPr lang="bs-Latn-BA" altLang="en-US" sz="700" baseline="0" dirty="0" smtClean="0"/>
              <a:t>za </a:t>
            </a:r>
            <a:r>
              <a:rPr lang="bs-Latn-BA" altLang="en-US" sz="700" baseline="0" dirty="0" smtClean="0"/>
              <a:t>svoju privatnu </a:t>
            </a:r>
            <a:r>
              <a:rPr lang="bs-Latn-BA" altLang="en-US" sz="700" baseline="0" dirty="0" smtClean="0"/>
              <a:t>upotrebu (ukoliko pornografski materijal nije </a:t>
            </a:r>
            <a:r>
              <a:rPr lang="bs-Latn-BA" altLang="en-US" sz="700" baseline="0" dirty="0" smtClean="0"/>
              <a:t>korišćen u </a:t>
            </a:r>
            <a:r>
              <a:rPr lang="bs-Latn-BA" altLang="en-US" sz="700" baseline="0" dirty="0" smtClean="0"/>
              <a:t>svrhu proizvodnje i pod uslovom da radnja ne podrazumeva rizik od diseminacije materijala). </a:t>
            </a:r>
            <a:r>
              <a:rPr lang="en-GB" altLang="en-US" sz="700" dirty="0" smtClean="0"/>
              <a:t> </a:t>
            </a:r>
          </a:p>
          <a:p>
            <a:pPr>
              <a:lnSpc>
                <a:spcPct val="80000"/>
              </a:lnSpc>
            </a:pPr>
            <a:r>
              <a:rPr lang="en-GB" altLang="en-US" sz="700" dirty="0" smtClean="0"/>
              <a:t> </a:t>
            </a:r>
            <a:endParaRPr lang="bs-Latn-BA" altLang="en-US" sz="700" dirty="0" smtClean="0"/>
          </a:p>
          <a:p>
            <a:pPr>
              <a:lnSpc>
                <a:spcPct val="80000"/>
              </a:lnSpc>
            </a:pPr>
            <a:r>
              <a:rPr lang="bs-Latn-BA" altLang="en-US" sz="700" dirty="0" smtClean="0"/>
              <a:t>Ova</a:t>
            </a:r>
            <a:r>
              <a:rPr lang="bs-Latn-BA" altLang="en-US" sz="700" baseline="0" dirty="0" smtClean="0"/>
              <a:t> opcija Evropske unije je apsolutno u skladu sa članom 9 Konvencije iz Budimpešte koja inkriminiše proizvodnju, nuđenje ili činjenje dostupnom, distribuisanje ili prenošenje, nabavljanje ili samo posedovanje </a:t>
            </a:r>
            <a:r>
              <a:rPr lang="bs-Latn-BA" altLang="en-US" sz="700" baseline="0" dirty="0" smtClean="0"/>
              <a:t>dečje </a:t>
            </a:r>
            <a:r>
              <a:rPr lang="bs-Latn-BA" altLang="en-US" sz="700" baseline="0" dirty="0" smtClean="0"/>
              <a:t>pornografije u računarskom sistemu ili na medijumu za pohranjivanje računarskih podataka. Međutim, uključivanje „nabavljanja“ ili „posedovanja“ dozvoljava rezervacije zemalja članica u vezi sa konvencijom. </a:t>
            </a:r>
            <a:endParaRPr lang="en-GB" altLang="en-US" sz="700" dirty="0" smtClean="0"/>
          </a:p>
          <a:p>
            <a:pPr>
              <a:lnSpc>
                <a:spcPct val="80000"/>
              </a:lnSpc>
            </a:pPr>
            <a:endParaRPr lang="bs-Latn-BA" altLang="en-US" sz="700" dirty="0" smtClean="0"/>
          </a:p>
          <a:p>
            <a:pPr>
              <a:lnSpc>
                <a:spcPct val="80000"/>
              </a:lnSpc>
            </a:pPr>
            <a:r>
              <a:rPr lang="bs-Latn-BA" altLang="en-US" sz="700" dirty="0" smtClean="0"/>
              <a:t>Ova</a:t>
            </a:r>
            <a:r>
              <a:rPr lang="bs-Latn-BA" altLang="en-US" sz="700" baseline="0" dirty="0" smtClean="0"/>
              <a:t> opcija je osnažena Konvencijom o zaštiti dece (CETS 201), </a:t>
            </a:r>
            <a:r>
              <a:rPr lang="bs-Latn-BA" altLang="en-US" sz="700" baseline="0" dirty="0" smtClean="0"/>
              <a:t>koju je Savet </a:t>
            </a:r>
            <a:r>
              <a:rPr lang="bs-Latn-BA" altLang="en-US" sz="700" baseline="0" dirty="0" smtClean="0"/>
              <a:t>Evrope </a:t>
            </a:r>
            <a:r>
              <a:rPr lang="bs-Latn-BA" altLang="en-US" sz="700" baseline="0" dirty="0" smtClean="0"/>
              <a:t>objavio u </a:t>
            </a:r>
            <a:r>
              <a:rPr lang="bs-Latn-BA" altLang="en-US" sz="700" baseline="0" dirty="0" smtClean="0"/>
              <a:t>2007. </a:t>
            </a:r>
            <a:r>
              <a:rPr lang="bs-Latn-BA" altLang="en-US" sz="700" baseline="0" dirty="0" smtClean="0"/>
              <a:t> godini. Svrha </a:t>
            </a:r>
            <a:r>
              <a:rPr lang="bs-Latn-BA" altLang="en-US" sz="700" baseline="0" dirty="0" smtClean="0"/>
              <a:t>ovog sporazuma je da harmonizuje odredbe krivičnog prava među članicama </a:t>
            </a:r>
            <a:r>
              <a:rPr lang="en-GB" altLang="en-US" sz="700" dirty="0" smtClean="0"/>
              <a:t> </a:t>
            </a:r>
            <a:r>
              <a:rPr lang="bs-Latn-BA" altLang="en-US" sz="700" dirty="0" smtClean="0"/>
              <a:t>time što će štititi</a:t>
            </a:r>
            <a:r>
              <a:rPr lang="bs-Latn-BA" altLang="en-US" sz="700" baseline="0" dirty="0" smtClean="0"/>
              <a:t> decu od seksualnog iskorištavanja. Prema članu 20, između ostalog, „</a:t>
            </a:r>
            <a:r>
              <a:rPr lang="bs-Latn-BA" altLang="en-US" sz="700" i="1" baseline="0" dirty="0" smtClean="0"/>
              <a:t>nabavljanje </a:t>
            </a:r>
            <a:r>
              <a:rPr lang="bs-Latn-BA" altLang="en-US" sz="700" i="1" baseline="0" dirty="0" smtClean="0"/>
              <a:t>dečje </a:t>
            </a:r>
            <a:r>
              <a:rPr lang="bs-Latn-BA" altLang="en-US" sz="700" i="1" baseline="0" dirty="0" smtClean="0"/>
              <a:t>pornografije za sebe ili za drugo lice</a:t>
            </a:r>
            <a:r>
              <a:rPr lang="bs-Latn-BA" altLang="en-US" sz="700" baseline="0" dirty="0" smtClean="0"/>
              <a:t>“ i „</a:t>
            </a:r>
            <a:r>
              <a:rPr lang="bs-Latn-BA" altLang="en-US" sz="700" i="1" baseline="0" dirty="0" smtClean="0"/>
              <a:t>posedovanje </a:t>
            </a:r>
            <a:r>
              <a:rPr lang="bs-Latn-BA" altLang="en-US" sz="700" i="1" baseline="0" dirty="0" smtClean="0"/>
              <a:t>dečje </a:t>
            </a:r>
            <a:r>
              <a:rPr lang="bs-Latn-BA" altLang="en-US" sz="700" i="1" baseline="0" dirty="0" smtClean="0"/>
              <a:t>pornografije</a:t>
            </a:r>
            <a:r>
              <a:rPr lang="bs-Latn-BA" altLang="en-US" sz="700" baseline="0" dirty="0" smtClean="0"/>
              <a:t>“ biće kriminalizovano</a:t>
            </a:r>
            <a:r>
              <a:rPr lang="bs-Latn-BA" altLang="en-US" sz="700" baseline="0" dirty="0" smtClean="0"/>
              <a:t>. </a:t>
            </a:r>
            <a:endParaRPr lang="en-GB" altLang="en-US" sz="700" dirty="0" smtClean="0"/>
          </a:p>
        </p:txBody>
      </p:sp>
      <p:sp>
        <p:nvSpPr>
          <p:cNvPr id="239620" name="Rezervirano mjesto broja slajda 3"/>
          <p:cNvSpPr>
            <a:spLocks noGrp="1"/>
          </p:cNvSpPr>
          <p:nvPr>
            <p:ph type="sldNum" sz="quarter" idx="5"/>
          </p:nvPr>
        </p:nvSpPr>
        <p:spPr bwMode="auto">
          <a:noFill/>
          <a:ln>
            <a:miter lim="800000"/>
            <a:headEnd/>
            <a:tailEnd/>
          </a:ln>
        </p:spPr>
        <p:txBody>
          <a:bodyPr/>
          <a:lstStyle/>
          <a:p>
            <a:fld id="{9CB8D247-0EEA-4A49-87B1-C6AB72854D2D}" type="slidenum">
              <a:rPr lang="en-US" altLang="en-US">
                <a:cs typeface="Arial" charset="0"/>
              </a:rPr>
              <a:pPr/>
              <a:t>87</a:t>
            </a:fld>
            <a:endParaRPr lang="en-US" altLang="en-US">
              <a:cs typeface="Arial" charset="0"/>
            </a:endParaRPr>
          </a:p>
        </p:txBody>
      </p:sp>
    </p:spTree>
  </p:cSld>
  <p:clrMapOvr>
    <a:masterClrMapping/>
  </p:clrMapOvr>
</p:notes>
</file>

<file path=ppt/notesSlides/notesSlide8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0642" name="Rectangle 2"/>
          <p:cNvSpPr>
            <a:spLocks noGrp="1" noRot="1" noChangeAspect="1" noTextEdit="1"/>
          </p:cNvSpPr>
          <p:nvPr>
            <p:ph type="sldImg"/>
          </p:nvPr>
        </p:nvSpPr>
        <p:spPr bwMode="auto">
          <a:noFill/>
          <a:ln>
            <a:solidFill>
              <a:srgbClr val="000000"/>
            </a:solidFill>
            <a:miter lim="800000"/>
            <a:headEnd/>
            <a:tailEnd/>
          </a:ln>
        </p:spPr>
      </p:sp>
      <p:sp>
        <p:nvSpPr>
          <p:cNvPr id="240643" name="Rectangle 3"/>
          <p:cNvSpPr>
            <a:spLocks noGrp="1"/>
          </p:cNvSpPr>
          <p:nvPr>
            <p:ph type="body" idx="1"/>
          </p:nvPr>
        </p:nvSpPr>
        <p:spPr bwMode="auto">
          <a:xfrm>
            <a:off x="914400" y="4343400"/>
            <a:ext cx="5029200" cy="4114800"/>
          </a:xfrm>
          <a:noFill/>
        </p:spPr>
        <p:txBody>
          <a:bodyPr/>
          <a:lstStyle/>
          <a:p>
            <a:pPr algn="just" eaLnBrk="1" hangingPunct="1"/>
            <a:r>
              <a:rPr lang="bs-Latn-BA" altLang="en-US" dirty="0" smtClean="0"/>
              <a:t>Ovaj i sledeći slajd predstavljaju pun tekst člana 9. </a:t>
            </a:r>
          </a:p>
          <a:p>
            <a:pPr algn="just" eaLnBrk="1" hangingPunct="1"/>
            <a:endParaRPr lang="bs-Latn-BA" altLang="en-US" dirty="0" smtClean="0"/>
          </a:p>
          <a:p>
            <a:pPr algn="just" eaLnBrk="1" hangingPunct="1"/>
            <a:endParaRPr lang="en-GB" altLang="en-US" dirty="0" smtClean="0"/>
          </a:p>
        </p:txBody>
      </p:sp>
    </p:spTree>
  </p:cSld>
  <p:clrMapOvr>
    <a:masterClrMapping/>
  </p:clrMapOvr>
</p:notes>
</file>

<file path=ppt/notesSlides/notesSlide8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1666" name="Rectangle 2"/>
          <p:cNvSpPr>
            <a:spLocks noGrp="1" noRot="1" noChangeAspect="1" noTextEdit="1"/>
          </p:cNvSpPr>
          <p:nvPr>
            <p:ph type="sldImg"/>
          </p:nvPr>
        </p:nvSpPr>
        <p:spPr bwMode="auto">
          <a:noFill/>
          <a:ln>
            <a:solidFill>
              <a:srgbClr val="000000"/>
            </a:solidFill>
            <a:miter lim="800000"/>
            <a:headEnd/>
            <a:tailEnd/>
          </a:ln>
        </p:spPr>
      </p:sp>
      <p:sp>
        <p:nvSpPr>
          <p:cNvPr id="241667" name="Rectangle 3"/>
          <p:cNvSpPr>
            <a:spLocks noGrp="1"/>
          </p:cNvSpPr>
          <p:nvPr>
            <p:ph type="body" idx="1"/>
          </p:nvPr>
        </p:nvSpPr>
        <p:spPr bwMode="auto">
          <a:xfrm>
            <a:off x="914400" y="4343400"/>
            <a:ext cx="5029200" cy="4114800"/>
          </a:xfrm>
          <a:noFill/>
        </p:spPr>
        <p:txBody>
          <a:bodyPr/>
          <a:lstStyle/>
          <a:p>
            <a:pPr algn="just" eaLnBrk="1" hangingPunct="1"/>
            <a:endParaRPr lang="en-GB" altLang="en-US"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9746" name="Rectangle 2"/>
          <p:cNvSpPr>
            <a:spLocks noGrp="1" noRot="1" noChangeAspect="1" noTextEdit="1"/>
          </p:cNvSpPr>
          <p:nvPr>
            <p:ph type="sldImg"/>
          </p:nvPr>
        </p:nvSpPr>
        <p:spPr bwMode="auto">
          <a:noFill/>
          <a:ln>
            <a:solidFill>
              <a:srgbClr val="000000"/>
            </a:solidFill>
            <a:miter lim="800000"/>
            <a:headEnd/>
            <a:tailEnd/>
          </a:ln>
        </p:spPr>
      </p:sp>
      <p:sp>
        <p:nvSpPr>
          <p:cNvPr id="159747" name="Rectangle 3"/>
          <p:cNvSpPr>
            <a:spLocks noGrp="1"/>
          </p:cNvSpPr>
          <p:nvPr>
            <p:ph type="body" idx="1"/>
          </p:nvPr>
        </p:nvSpPr>
        <p:spPr bwMode="auto">
          <a:xfrm>
            <a:off x="914400" y="4343400"/>
            <a:ext cx="5029200" cy="4114800"/>
          </a:xfrm>
          <a:noFill/>
        </p:spPr>
        <p:txBody>
          <a:bodyPr/>
          <a:lstStyle/>
          <a:p>
            <a:pPr eaLnBrk="1" hangingPunct="1"/>
            <a:r>
              <a:rPr lang="bs-Latn-BA" altLang="en-US" dirty="0" smtClean="0"/>
              <a:t>Ovaj slajd</a:t>
            </a:r>
            <a:r>
              <a:rPr lang="bs-Latn-BA" altLang="en-US" baseline="0" dirty="0" smtClean="0"/>
              <a:t> prikazuje čitav tekst člana 2. </a:t>
            </a:r>
          </a:p>
          <a:p>
            <a:pPr eaLnBrk="1" hangingPunct="1"/>
            <a:r>
              <a:rPr lang="bs-Latn-BA" altLang="en-US" dirty="0" smtClean="0"/>
              <a:t>Vrlo često</a:t>
            </a:r>
            <a:r>
              <a:rPr lang="bs-Latn-BA" altLang="en-US" baseline="0" dirty="0" smtClean="0"/>
              <a:t> se odnosi na </a:t>
            </a:r>
            <a:r>
              <a:rPr lang="bs-Latn-BA" altLang="en-US" i="1" baseline="0" dirty="0" smtClean="0"/>
              <a:t>hakiovanje</a:t>
            </a:r>
            <a:r>
              <a:rPr lang="bs-Latn-BA" altLang="en-US" baseline="0" dirty="0" smtClean="0"/>
              <a:t> </a:t>
            </a:r>
            <a:r>
              <a:rPr lang="bs-Latn-BA" altLang="en-US" baseline="0" dirty="0" smtClean="0"/>
              <a:t>računarskog sistema i jedno je od najčešćih krivičnih dela u vezi sa računarima. Međutim, postoje i drugi fenomeni, pored </a:t>
            </a:r>
            <a:r>
              <a:rPr lang="bs-Latn-BA" altLang="en-US" i="1" baseline="0" dirty="0" smtClean="0"/>
              <a:t>hakovanja</a:t>
            </a:r>
            <a:r>
              <a:rPr lang="bs-Latn-BA" altLang="en-US" baseline="0" dirty="0" smtClean="0"/>
              <a:t>, </a:t>
            </a:r>
            <a:r>
              <a:rPr lang="bs-Latn-BA" altLang="en-US" baseline="0" dirty="0" smtClean="0"/>
              <a:t>koji mogu biti klasifikovani kao nezakonit pristup – u stvari </a:t>
            </a:r>
            <a:r>
              <a:rPr lang="bs-Latn-BA" altLang="en-US" i="1" baseline="0" dirty="0" smtClean="0"/>
              <a:t>hakovanje </a:t>
            </a:r>
            <a:r>
              <a:rPr lang="bs-Latn-BA" altLang="en-US" baseline="0" dirty="0" smtClean="0"/>
              <a:t>se </a:t>
            </a:r>
            <a:r>
              <a:rPr lang="bs-Latn-BA" altLang="en-US" baseline="0" dirty="0" smtClean="0"/>
              <a:t>obično koristi da bi se opisalo delo nezakonitog pristupa računarskom sistemu </a:t>
            </a:r>
            <a:r>
              <a:rPr lang="bs-Latn-BA" altLang="en-US" baseline="0" dirty="0" smtClean="0"/>
              <a:t>putem upotrebe </a:t>
            </a:r>
            <a:r>
              <a:rPr lang="bs-Latn-BA" altLang="en-US" baseline="0" dirty="0" smtClean="0"/>
              <a:t>tehnologije. Ali nezakonit pristup može takođe uključivati </a:t>
            </a:r>
            <a:r>
              <a:rPr lang="bs-Latn-BA" altLang="en-US" baseline="0" dirty="0" smtClean="0"/>
              <a:t>neovlašćen </a:t>
            </a:r>
            <a:r>
              <a:rPr lang="bs-Latn-BA" altLang="en-US" baseline="0" dirty="0" smtClean="0"/>
              <a:t>ulazak u sistem, bez obzira na tehnologiju koja se pri tome koristi ili čak bez upotrebe tehnologije. Ovakvi slučajevi, na primer, bi bili nezakonito </a:t>
            </a:r>
            <a:r>
              <a:rPr lang="bs-Latn-BA" altLang="en-US" baseline="0" dirty="0" smtClean="0"/>
              <a:t>pribavljene </a:t>
            </a:r>
            <a:r>
              <a:rPr lang="bs-Latn-BA" altLang="en-US" baseline="0" dirty="0" smtClean="0"/>
              <a:t>lozinke od </a:t>
            </a:r>
            <a:r>
              <a:rPr lang="bs-Latn-BA" altLang="en-US" baseline="0" dirty="0" smtClean="0"/>
              <a:t>strane učinioca</a:t>
            </a:r>
            <a:r>
              <a:rPr lang="bs-Latn-BA" altLang="en-US" baseline="0" dirty="0" smtClean="0"/>
              <a:t>. Zaštićeni interes ovde je poverljivost računarskog sistema ili podataka. </a:t>
            </a:r>
            <a:endParaRPr lang="bs-Latn-BA" altLang="en-US" dirty="0" smtClean="0"/>
          </a:p>
          <a:p>
            <a:pPr eaLnBrk="1" hangingPunct="1"/>
            <a:endParaRPr lang="en-US" altLang="en-US" dirty="0" smtClean="0"/>
          </a:p>
          <a:p>
            <a:pPr eaLnBrk="1" hangingPunct="1"/>
            <a:endParaRPr lang="en-GB" altLang="en-US" dirty="0" smtClean="0"/>
          </a:p>
        </p:txBody>
      </p:sp>
    </p:spTree>
  </p:cSld>
  <p:clrMapOvr>
    <a:masterClrMapping/>
  </p:clrMapOvr>
</p:notes>
</file>

<file path=ppt/notesSlides/notesSlide9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2690" name="Rectangle 2"/>
          <p:cNvSpPr>
            <a:spLocks noGrp="1" noRot="1" noChangeAspect="1" noTextEdit="1"/>
          </p:cNvSpPr>
          <p:nvPr>
            <p:ph type="sldImg"/>
          </p:nvPr>
        </p:nvSpPr>
        <p:spPr bwMode="auto">
          <a:noFill/>
          <a:ln>
            <a:solidFill>
              <a:srgbClr val="000000"/>
            </a:solidFill>
            <a:miter lim="800000"/>
            <a:headEnd/>
            <a:tailEnd/>
          </a:ln>
        </p:spPr>
      </p:sp>
      <p:sp>
        <p:nvSpPr>
          <p:cNvPr id="242691" name="Rectangle 3"/>
          <p:cNvSpPr>
            <a:spLocks noGrp="1"/>
          </p:cNvSpPr>
          <p:nvPr>
            <p:ph type="body" idx="1"/>
          </p:nvPr>
        </p:nvSpPr>
        <p:spPr bwMode="auto">
          <a:xfrm>
            <a:off x="914400" y="4343400"/>
            <a:ext cx="5029200" cy="4114800"/>
          </a:xfrm>
          <a:noFill/>
        </p:spPr>
        <p:txBody>
          <a:bodyPr/>
          <a:lstStyle/>
          <a:p>
            <a:r>
              <a:rPr lang="bs-Latn-BA" altLang="en-US" dirty="0" smtClean="0"/>
              <a:t>Ovaj element</a:t>
            </a:r>
            <a:r>
              <a:rPr lang="bs-Latn-BA" altLang="en-US" baseline="0" dirty="0" smtClean="0"/>
              <a:t> prikazuje element člana 9. Objašnjenje ovog elementa je obezbeđeno na sledećem slajdu. </a:t>
            </a:r>
            <a:endParaRPr lang="bs-Latn-BA" altLang="en-US" dirty="0" smtClean="0"/>
          </a:p>
        </p:txBody>
      </p:sp>
    </p:spTree>
  </p:cSld>
  <p:clrMapOvr>
    <a:masterClrMapping/>
  </p:clrMapOvr>
</p:notes>
</file>

<file path=ppt/notesSlides/notesSlide9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3714" name="Slide Image Placeholder 1"/>
          <p:cNvSpPr>
            <a:spLocks noGrp="1" noRot="1" noChangeAspect="1" noTextEdit="1"/>
          </p:cNvSpPr>
          <p:nvPr>
            <p:ph type="sldImg"/>
          </p:nvPr>
        </p:nvSpPr>
        <p:spPr bwMode="auto">
          <a:noFill/>
          <a:ln>
            <a:solidFill>
              <a:srgbClr val="000000"/>
            </a:solidFill>
            <a:miter lim="800000"/>
            <a:headEnd/>
            <a:tailEnd/>
          </a:ln>
        </p:spPr>
      </p:sp>
      <p:sp>
        <p:nvSpPr>
          <p:cNvPr id="243715" name="Notes Placeholder 2"/>
          <p:cNvSpPr>
            <a:spLocks noGrp="1"/>
          </p:cNvSpPr>
          <p:nvPr>
            <p:ph type="body" idx="1"/>
          </p:nvPr>
        </p:nvSpPr>
        <p:spPr bwMode="auto">
          <a:noFill/>
        </p:spPr>
        <p:txBody>
          <a:bodyPr/>
          <a:lstStyle/>
          <a:p>
            <a:pPr eaLnBrk="1" hangingPunct="1"/>
            <a:r>
              <a:rPr lang="bs-Latn-BA" altLang="en-US" dirty="0" smtClean="0"/>
              <a:t>Mnoga od krivičnih dela u konvenciji zahtevaju da delo bude počinjeno „bespravno“ ili bez ovlaštenja</a:t>
            </a:r>
            <a:r>
              <a:rPr lang="bs-Latn-BA" altLang="en-US" baseline="0" dirty="0" smtClean="0"/>
              <a:t> od strane odgovarajućeg lica ili entiteta. Moguće je da ranja opisana u članu 9 bude učinjena „s pravom“. Postoje izvesne druge odbrane za ponašanje opisano u članu 9, npr da pornografski materijal ima umetničku, medicinsku, naučnu ili drugu sličnu vrednost. </a:t>
            </a:r>
            <a:endParaRPr lang="bs-Latn-BA" altLang="en-US" dirty="0" smtClean="0"/>
          </a:p>
          <a:p>
            <a:pPr eaLnBrk="1" hangingPunct="1"/>
            <a:endParaRPr lang="bs-Latn-BA" altLang="en-US" dirty="0" smtClean="0"/>
          </a:p>
          <a:p>
            <a:endParaRPr lang="en-US" altLang="en-US" dirty="0" smtClean="0"/>
          </a:p>
        </p:txBody>
      </p:sp>
      <p:sp>
        <p:nvSpPr>
          <p:cNvPr id="243716" name="Slide Number Placeholder 3"/>
          <p:cNvSpPr>
            <a:spLocks noGrp="1"/>
          </p:cNvSpPr>
          <p:nvPr>
            <p:ph type="sldNum" sz="quarter" idx="5"/>
          </p:nvPr>
        </p:nvSpPr>
        <p:spPr bwMode="auto">
          <a:noFill/>
          <a:ln>
            <a:miter lim="800000"/>
            <a:headEnd/>
            <a:tailEnd/>
          </a:ln>
        </p:spPr>
        <p:txBody>
          <a:bodyPr/>
          <a:lstStyle/>
          <a:p>
            <a:fld id="{2FE2B750-3C45-463A-B6B2-1336DCF16BFC}" type="slidenum">
              <a:rPr lang="en-US" altLang="en-US">
                <a:cs typeface="Arial" charset="0"/>
              </a:rPr>
              <a:pPr/>
              <a:t>91</a:t>
            </a:fld>
            <a:endParaRPr lang="en-US" altLang="en-US">
              <a:cs typeface="Arial" charset="0"/>
            </a:endParaRPr>
          </a:p>
        </p:txBody>
      </p:sp>
    </p:spTree>
  </p:cSld>
  <p:clrMapOvr>
    <a:masterClrMapping/>
  </p:clrMapOvr>
</p:notes>
</file>

<file path=ppt/notesSlides/notesSlide9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4738" name="Rectangle 2"/>
          <p:cNvSpPr>
            <a:spLocks noGrp="1" noRot="1" noChangeAspect="1" noTextEdit="1"/>
          </p:cNvSpPr>
          <p:nvPr>
            <p:ph type="sldImg"/>
          </p:nvPr>
        </p:nvSpPr>
        <p:spPr bwMode="auto">
          <a:noFill/>
          <a:ln>
            <a:solidFill>
              <a:srgbClr val="000000"/>
            </a:solidFill>
            <a:miter lim="800000"/>
            <a:headEnd/>
            <a:tailEnd/>
          </a:ln>
        </p:spPr>
      </p:sp>
      <p:sp>
        <p:nvSpPr>
          <p:cNvPr id="244739" name="Rectangle 3"/>
          <p:cNvSpPr>
            <a:spLocks noGrp="1"/>
          </p:cNvSpPr>
          <p:nvPr>
            <p:ph type="body" idx="1"/>
          </p:nvPr>
        </p:nvSpPr>
        <p:spPr bwMode="auto">
          <a:xfrm>
            <a:off x="914400" y="4343400"/>
            <a:ext cx="5029200" cy="4114800"/>
          </a:xfrm>
          <a:noFill/>
        </p:spPr>
        <p:txBody>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bs-Latn-BA" altLang="en-US" dirty="0" smtClean="0"/>
              <a:t>Ovaj element</a:t>
            </a:r>
            <a:r>
              <a:rPr lang="bs-Latn-BA" altLang="en-US" baseline="0" dirty="0" smtClean="0"/>
              <a:t> prikazuje element člana 9. Objašnjenje ovog elementa je obezbeđeno na sledećem slajdu. </a:t>
            </a:r>
            <a:endParaRPr lang="bs-Latn-BA" altLang="en-US" dirty="0" smtClean="0"/>
          </a:p>
          <a:p>
            <a:endParaRPr lang="en-GB" altLang="en-US" dirty="0" smtClean="0"/>
          </a:p>
        </p:txBody>
      </p:sp>
    </p:spTree>
  </p:cSld>
  <p:clrMapOvr>
    <a:masterClrMapping/>
  </p:clrMapOvr>
</p:notes>
</file>

<file path=ppt/notesSlides/notesSlide9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62" name="Slide Image Placeholder 1"/>
          <p:cNvSpPr>
            <a:spLocks noGrp="1" noRot="1" noChangeAspect="1" noTextEdit="1"/>
          </p:cNvSpPr>
          <p:nvPr>
            <p:ph type="sldImg"/>
          </p:nvPr>
        </p:nvSpPr>
        <p:spPr bwMode="auto">
          <a:noFill/>
          <a:ln>
            <a:solidFill>
              <a:srgbClr val="000000"/>
            </a:solidFill>
            <a:miter lim="800000"/>
            <a:headEnd/>
            <a:tailEnd/>
          </a:ln>
        </p:spPr>
      </p:sp>
      <p:sp>
        <p:nvSpPr>
          <p:cNvPr id="245763" name="Notes Placeholder 2"/>
          <p:cNvSpPr>
            <a:spLocks noGrp="1"/>
          </p:cNvSpPr>
          <p:nvPr>
            <p:ph type="body" idx="1"/>
          </p:nvPr>
        </p:nvSpPr>
        <p:spPr bwMode="auto">
          <a:noFill/>
        </p:spPr>
        <p:txBody>
          <a:bodyPr/>
          <a:lstStyle/>
          <a:p>
            <a:r>
              <a:rPr lang="bs-Latn-BA" altLang="en-US" dirty="0" smtClean="0"/>
              <a:t>Ovaj slajd</a:t>
            </a:r>
            <a:r>
              <a:rPr lang="bs-Latn-BA" altLang="en-US" baseline="0" dirty="0" smtClean="0"/>
              <a:t> nabraja i objašnjava neke od radnji koje se mogu smatrati krivičnim delom po članu 9. Ovo uključuje proizvodnju, nuđenje i činjenje dostupnim </a:t>
            </a:r>
            <a:r>
              <a:rPr lang="bs-Latn-BA" altLang="en-US" baseline="0" dirty="0" smtClean="0"/>
              <a:t>dečje </a:t>
            </a:r>
            <a:r>
              <a:rPr lang="bs-Latn-BA" altLang="en-US" baseline="0" dirty="0" smtClean="0"/>
              <a:t>pornografije. </a:t>
            </a:r>
            <a:endParaRPr lang="bs-Latn-BA" altLang="en-US" dirty="0" smtClean="0"/>
          </a:p>
        </p:txBody>
      </p:sp>
      <p:sp>
        <p:nvSpPr>
          <p:cNvPr id="245764" name="Slide Number Placeholder 3"/>
          <p:cNvSpPr>
            <a:spLocks noGrp="1"/>
          </p:cNvSpPr>
          <p:nvPr>
            <p:ph type="sldNum" sz="quarter" idx="5"/>
          </p:nvPr>
        </p:nvSpPr>
        <p:spPr bwMode="auto">
          <a:noFill/>
          <a:ln>
            <a:miter lim="800000"/>
            <a:headEnd/>
            <a:tailEnd/>
          </a:ln>
        </p:spPr>
        <p:txBody>
          <a:bodyPr/>
          <a:lstStyle/>
          <a:p>
            <a:fld id="{A40C714B-2124-4F95-8900-53C0EE722A88}" type="slidenum">
              <a:rPr lang="en-US" altLang="en-US">
                <a:cs typeface="Arial" charset="0"/>
              </a:rPr>
              <a:pPr/>
              <a:t>93</a:t>
            </a:fld>
            <a:endParaRPr lang="en-US" altLang="en-US">
              <a:cs typeface="Arial" charset="0"/>
            </a:endParaRPr>
          </a:p>
        </p:txBody>
      </p:sp>
    </p:spTree>
  </p:cSld>
  <p:clrMapOvr>
    <a:masterClrMapping/>
  </p:clrMapOvr>
</p:notes>
</file>

<file path=ppt/notesSlides/notesSlide9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6786" name="Rectangle 2"/>
          <p:cNvSpPr>
            <a:spLocks noGrp="1" noRot="1" noChangeAspect="1" noTextEdit="1"/>
          </p:cNvSpPr>
          <p:nvPr>
            <p:ph type="sldImg"/>
          </p:nvPr>
        </p:nvSpPr>
        <p:spPr bwMode="auto">
          <a:noFill/>
          <a:ln>
            <a:solidFill>
              <a:srgbClr val="000000"/>
            </a:solidFill>
            <a:miter lim="800000"/>
            <a:headEnd/>
            <a:tailEnd/>
          </a:ln>
        </p:spPr>
      </p:sp>
      <p:sp>
        <p:nvSpPr>
          <p:cNvPr id="246787" name="Rectangle 3"/>
          <p:cNvSpPr>
            <a:spLocks noGrp="1"/>
          </p:cNvSpPr>
          <p:nvPr>
            <p:ph type="body" idx="1"/>
          </p:nvPr>
        </p:nvSpPr>
        <p:spPr bwMode="auto">
          <a:xfrm>
            <a:off x="914400" y="4343400"/>
            <a:ext cx="5029200" cy="4114800"/>
          </a:xfrm>
          <a:noFill/>
        </p:spPr>
        <p:txBody>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bs-Latn-BA" altLang="en-US" dirty="0" smtClean="0"/>
              <a:t>Ovaj element</a:t>
            </a:r>
            <a:r>
              <a:rPr lang="bs-Latn-BA" altLang="en-US" baseline="0" dirty="0" smtClean="0"/>
              <a:t> prikazuje element člana 9. Objašnjenje ovog elementa je obezbeđeno na sledećem slajdu. </a:t>
            </a:r>
            <a:endParaRPr lang="bs-Latn-BA" altLang="en-US" dirty="0" smtClean="0"/>
          </a:p>
          <a:p>
            <a:endParaRPr lang="en-GB" altLang="en-US" dirty="0" smtClean="0"/>
          </a:p>
        </p:txBody>
      </p:sp>
    </p:spTree>
  </p:cSld>
  <p:clrMapOvr>
    <a:masterClrMapping/>
  </p:clrMapOvr>
</p:notes>
</file>

<file path=ppt/notesSlides/notesSlide9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7810" name="Slide Image Placeholder 1"/>
          <p:cNvSpPr>
            <a:spLocks noGrp="1" noRot="1" noChangeAspect="1" noTextEdit="1"/>
          </p:cNvSpPr>
          <p:nvPr>
            <p:ph type="sldImg"/>
          </p:nvPr>
        </p:nvSpPr>
        <p:spPr bwMode="auto">
          <a:noFill/>
          <a:ln>
            <a:solidFill>
              <a:srgbClr val="000000"/>
            </a:solidFill>
            <a:miter lim="800000"/>
            <a:headEnd/>
            <a:tailEnd/>
          </a:ln>
        </p:spPr>
      </p:sp>
      <p:sp>
        <p:nvSpPr>
          <p:cNvPr id="247811" name="Notes Placeholder 2"/>
          <p:cNvSpPr>
            <a:spLocks noGrp="1"/>
          </p:cNvSpPr>
          <p:nvPr>
            <p:ph type="body" idx="1"/>
          </p:nvPr>
        </p:nvSpPr>
        <p:spPr bwMode="auto">
          <a:noFill/>
        </p:spPr>
        <p:txBody>
          <a:bodyPr/>
          <a:lstStyle/>
          <a:p>
            <a:r>
              <a:rPr lang="bs-Latn-BA" altLang="en-US" dirty="0" smtClean="0"/>
              <a:t>Ovaj slajd</a:t>
            </a:r>
            <a:r>
              <a:rPr lang="bs-Latn-BA" altLang="en-US" baseline="0" dirty="0" smtClean="0"/>
              <a:t> nabraja i objašnjava neke od radnji koje se mogu smatrati krivičnim prekršajem po članu 9. Ovo uključuje distribuciju, prenošenje, nabavljanje i posedovanje </a:t>
            </a:r>
            <a:r>
              <a:rPr lang="bs-Latn-BA" altLang="en-US" baseline="0" dirty="0" smtClean="0"/>
              <a:t>dečje </a:t>
            </a:r>
            <a:r>
              <a:rPr lang="bs-Latn-BA" altLang="en-US" baseline="0" dirty="0" smtClean="0"/>
              <a:t>pornografije. </a:t>
            </a:r>
            <a:endParaRPr lang="bs-Latn-BA" altLang="en-US" dirty="0" smtClean="0"/>
          </a:p>
          <a:p>
            <a:endParaRPr lang="bs-Latn-BA" altLang="en-US" dirty="0" smtClean="0"/>
          </a:p>
          <a:p>
            <a:endParaRPr lang="en-US" altLang="en-US" dirty="0" smtClean="0"/>
          </a:p>
        </p:txBody>
      </p:sp>
      <p:sp>
        <p:nvSpPr>
          <p:cNvPr id="247812" name="Slide Number Placeholder 3"/>
          <p:cNvSpPr>
            <a:spLocks noGrp="1"/>
          </p:cNvSpPr>
          <p:nvPr>
            <p:ph type="sldNum" sz="quarter" idx="5"/>
          </p:nvPr>
        </p:nvSpPr>
        <p:spPr bwMode="auto">
          <a:noFill/>
          <a:ln>
            <a:miter lim="800000"/>
            <a:headEnd/>
            <a:tailEnd/>
          </a:ln>
        </p:spPr>
        <p:txBody>
          <a:bodyPr/>
          <a:lstStyle/>
          <a:p>
            <a:fld id="{B45EDCBD-04DE-4AE0-946D-BDEE716E85A9}" type="slidenum">
              <a:rPr lang="en-US" altLang="en-US">
                <a:cs typeface="Arial" charset="0"/>
              </a:rPr>
              <a:pPr/>
              <a:t>95</a:t>
            </a:fld>
            <a:endParaRPr lang="en-US" altLang="en-US">
              <a:cs typeface="Arial" charset="0"/>
            </a:endParaRPr>
          </a:p>
        </p:txBody>
      </p:sp>
    </p:spTree>
  </p:cSld>
  <p:clrMapOvr>
    <a:masterClrMapping/>
  </p:clrMapOvr>
</p:notes>
</file>

<file path=ppt/notesSlides/notesSlide9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8834" name="Rectangle 2"/>
          <p:cNvSpPr>
            <a:spLocks noGrp="1" noRot="1" noChangeAspect="1" noTextEdit="1"/>
          </p:cNvSpPr>
          <p:nvPr>
            <p:ph type="sldImg"/>
          </p:nvPr>
        </p:nvSpPr>
        <p:spPr bwMode="auto">
          <a:noFill/>
          <a:ln>
            <a:solidFill>
              <a:srgbClr val="000000"/>
            </a:solidFill>
            <a:miter lim="800000"/>
            <a:headEnd/>
            <a:tailEnd/>
          </a:ln>
        </p:spPr>
      </p:sp>
      <p:sp>
        <p:nvSpPr>
          <p:cNvPr id="248835" name="Rectangle 3"/>
          <p:cNvSpPr>
            <a:spLocks noGrp="1"/>
          </p:cNvSpPr>
          <p:nvPr>
            <p:ph type="body" idx="1"/>
          </p:nvPr>
        </p:nvSpPr>
        <p:spPr bwMode="auto">
          <a:xfrm>
            <a:off x="914400" y="4343400"/>
            <a:ext cx="5029200" cy="4114800"/>
          </a:xfrm>
          <a:noFill/>
        </p:spPr>
        <p:txBody>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bs-Latn-BA" altLang="en-US" dirty="0" smtClean="0"/>
              <a:t>Ovaj element</a:t>
            </a:r>
            <a:r>
              <a:rPr lang="bs-Latn-BA" altLang="en-US" baseline="0" dirty="0" smtClean="0"/>
              <a:t> prikazuje element člana 9. Objašnjenje ovog elementa je obezbeđeno na sledećem slajdu. </a:t>
            </a:r>
            <a:endParaRPr lang="bs-Latn-BA" altLang="en-US" dirty="0" smtClean="0"/>
          </a:p>
          <a:p>
            <a:endParaRPr lang="en-GB" altLang="en-US" dirty="0" smtClean="0"/>
          </a:p>
        </p:txBody>
      </p:sp>
    </p:spTree>
  </p:cSld>
  <p:clrMapOvr>
    <a:masterClrMapping/>
  </p:clrMapOvr>
</p:notes>
</file>

<file path=ppt/notesSlides/notesSlide9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9858" name="Slide Image Placeholder 1"/>
          <p:cNvSpPr>
            <a:spLocks noGrp="1" noRot="1" noChangeAspect="1" noTextEdit="1"/>
          </p:cNvSpPr>
          <p:nvPr>
            <p:ph type="sldImg"/>
          </p:nvPr>
        </p:nvSpPr>
        <p:spPr bwMode="auto">
          <a:noFill/>
          <a:ln>
            <a:solidFill>
              <a:srgbClr val="000000"/>
            </a:solidFill>
            <a:miter lim="800000"/>
            <a:headEnd/>
            <a:tailEnd/>
          </a:ln>
        </p:spPr>
      </p:sp>
      <p:sp>
        <p:nvSpPr>
          <p:cNvPr id="249859" name="Notes Placeholder 2"/>
          <p:cNvSpPr>
            <a:spLocks noGrp="1"/>
          </p:cNvSpPr>
          <p:nvPr>
            <p:ph type="body" idx="1"/>
          </p:nvPr>
        </p:nvSpPr>
        <p:spPr bwMode="auto">
          <a:noFill/>
        </p:spPr>
        <p:txBody>
          <a:bodyPr/>
          <a:lstStyle/>
          <a:p>
            <a:r>
              <a:rPr lang="bs-Latn-BA" altLang="en-US" dirty="0" smtClean="0"/>
              <a:t>Ovaj slajd</a:t>
            </a:r>
            <a:r>
              <a:rPr lang="bs-Latn-BA" altLang="en-US" baseline="0" dirty="0" smtClean="0"/>
              <a:t> objašnjava kriterijume po kojima </a:t>
            </a:r>
            <a:r>
              <a:rPr lang="bs-Latn-BA" altLang="en-US" baseline="0" dirty="0" smtClean="0"/>
              <a:t>je potrebno </a:t>
            </a:r>
            <a:r>
              <a:rPr lang="bs-Latn-BA" altLang="en-US" baseline="0" dirty="0" smtClean="0"/>
              <a:t>utvrđivati da li je neki materijal pornografski po prirodi. Sadržaj treba da utvrđuju nacionalni standardi koji se odnose na opscenost, javni moral i sl. </a:t>
            </a:r>
          </a:p>
          <a:p>
            <a:endParaRPr lang="bs-Latn-BA" altLang="en-US" baseline="0" dirty="0" smtClean="0"/>
          </a:p>
          <a:p>
            <a:r>
              <a:rPr lang="bs-Latn-BA" altLang="en-US" baseline="0" dirty="0" smtClean="0"/>
              <a:t>Iako jezik upotrebljen u članu 9 sugeriše da pornografski materijal mora da sadrži vizuelni prikaz, namera je takođe i da uključi podatke sačuvane u računarskom sistemu ili na medijumu za pohranjivanje podataka koji je sposoban da prebaci podatke u vizuelne slike. </a:t>
            </a:r>
            <a:endParaRPr lang="bs-Latn-BA" altLang="en-US" dirty="0" smtClean="0"/>
          </a:p>
          <a:p>
            <a:endParaRPr lang="bs-Latn-BA" altLang="en-US" dirty="0" smtClean="0"/>
          </a:p>
          <a:p>
            <a:endParaRPr lang="bs-Latn-BA" altLang="en-US" dirty="0" smtClean="0"/>
          </a:p>
        </p:txBody>
      </p:sp>
      <p:sp>
        <p:nvSpPr>
          <p:cNvPr id="249860" name="Slide Number Placeholder 3"/>
          <p:cNvSpPr>
            <a:spLocks noGrp="1"/>
          </p:cNvSpPr>
          <p:nvPr>
            <p:ph type="sldNum" sz="quarter" idx="5"/>
          </p:nvPr>
        </p:nvSpPr>
        <p:spPr bwMode="auto">
          <a:noFill/>
          <a:ln>
            <a:miter lim="800000"/>
            <a:headEnd/>
            <a:tailEnd/>
          </a:ln>
        </p:spPr>
        <p:txBody>
          <a:bodyPr/>
          <a:lstStyle/>
          <a:p>
            <a:fld id="{7C3ACB64-A072-46F9-B355-1DF98977B89E}" type="slidenum">
              <a:rPr lang="en-US" altLang="en-US">
                <a:cs typeface="Arial" charset="0"/>
              </a:rPr>
              <a:pPr/>
              <a:t>97</a:t>
            </a:fld>
            <a:endParaRPr lang="en-US" altLang="en-US">
              <a:cs typeface="Arial" charset="0"/>
            </a:endParaRPr>
          </a:p>
        </p:txBody>
      </p:sp>
    </p:spTree>
  </p:cSld>
  <p:clrMapOvr>
    <a:masterClrMapping/>
  </p:clrMapOvr>
</p:notes>
</file>

<file path=ppt/notesSlides/notesSlide9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0882" name="Rectangle 2"/>
          <p:cNvSpPr>
            <a:spLocks noGrp="1" noRot="1" noChangeAspect="1" noTextEdit="1"/>
          </p:cNvSpPr>
          <p:nvPr>
            <p:ph type="sldImg"/>
          </p:nvPr>
        </p:nvSpPr>
        <p:spPr bwMode="auto">
          <a:noFill/>
          <a:ln>
            <a:solidFill>
              <a:srgbClr val="000000"/>
            </a:solidFill>
            <a:miter lim="800000"/>
            <a:headEnd/>
            <a:tailEnd/>
          </a:ln>
        </p:spPr>
      </p:sp>
      <p:sp>
        <p:nvSpPr>
          <p:cNvPr id="250883" name="Rectangle 3"/>
          <p:cNvSpPr>
            <a:spLocks noGrp="1"/>
          </p:cNvSpPr>
          <p:nvPr>
            <p:ph type="body" idx="1"/>
          </p:nvPr>
        </p:nvSpPr>
        <p:spPr bwMode="auto">
          <a:xfrm>
            <a:off x="914400" y="4343400"/>
            <a:ext cx="5029200" cy="4114800"/>
          </a:xfrm>
          <a:noFill/>
        </p:spPr>
        <p:txBody>
          <a:bodyPr/>
          <a:lstStyle/>
          <a:p>
            <a:pPr marL="0" marR="0" indent="0" algn="just" defTabSz="457200" rtl="0" eaLnBrk="1" fontAlgn="base" latinLnBrk="0" hangingPunct="1">
              <a:lnSpc>
                <a:spcPct val="100000"/>
              </a:lnSpc>
              <a:spcBef>
                <a:spcPct val="30000"/>
              </a:spcBef>
              <a:spcAft>
                <a:spcPct val="0"/>
              </a:spcAft>
              <a:buClrTx/>
              <a:buSzTx/>
              <a:buFontTx/>
              <a:buNone/>
              <a:tabLst/>
              <a:defRPr/>
            </a:pPr>
            <a:r>
              <a:rPr lang="bs-Latn-BA" altLang="en-US" dirty="0" smtClean="0"/>
              <a:t>Ovaj element</a:t>
            </a:r>
            <a:r>
              <a:rPr lang="bs-Latn-BA" altLang="en-US" baseline="0" dirty="0" smtClean="0"/>
              <a:t> prikazuje element člana 9. Objašnjenje ovog elementa je obezbeđeno na sledećem slajdu. </a:t>
            </a:r>
            <a:endParaRPr lang="bs-Latn-BA" altLang="en-US" dirty="0" smtClean="0"/>
          </a:p>
          <a:p>
            <a:pPr algn="just" eaLnBrk="1" hangingPunct="1"/>
            <a:endParaRPr lang="en-GB" altLang="en-US" dirty="0" smtClean="0"/>
          </a:p>
        </p:txBody>
      </p:sp>
    </p:spTree>
  </p:cSld>
  <p:clrMapOvr>
    <a:masterClrMapping/>
  </p:clrMapOvr>
</p:notes>
</file>

<file path=ppt/notesSlides/notesSlide9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1906" name="Slide Image Placeholder 1"/>
          <p:cNvSpPr>
            <a:spLocks noGrp="1" noRot="1" noChangeAspect="1" noTextEdit="1"/>
          </p:cNvSpPr>
          <p:nvPr>
            <p:ph type="sldImg"/>
          </p:nvPr>
        </p:nvSpPr>
        <p:spPr bwMode="auto">
          <a:noFill/>
          <a:ln>
            <a:solidFill>
              <a:srgbClr val="000000"/>
            </a:solidFill>
            <a:miter lim="800000"/>
            <a:headEnd/>
            <a:tailEnd/>
          </a:ln>
        </p:spPr>
      </p:sp>
      <p:sp>
        <p:nvSpPr>
          <p:cNvPr id="251907" name="Notes Placeholder 2"/>
          <p:cNvSpPr>
            <a:spLocks noGrp="1"/>
          </p:cNvSpPr>
          <p:nvPr>
            <p:ph type="body" idx="1"/>
          </p:nvPr>
        </p:nvSpPr>
        <p:spPr bwMode="auto">
          <a:noFill/>
        </p:spPr>
        <p:txBody>
          <a:bodyPr/>
          <a:lstStyle/>
          <a:p>
            <a:r>
              <a:rPr lang="bs-Latn-BA" altLang="en-US" dirty="0" smtClean="0"/>
              <a:t>Ovaj slajd</a:t>
            </a:r>
            <a:r>
              <a:rPr lang="bs-Latn-BA" altLang="en-US" baseline="0" dirty="0" smtClean="0"/>
              <a:t> predviđa minimum kriterijuma za utvrđivanje da li neki materijal prikazuje „seksualno eksplicitno ponašanje“. Članice su slobodne da koriste širu definiciju. Važno je naglasiti da seksualno eksplicitno ponašanje koje se prikazuje ne mora da bude stvarno seksualno eksplicitno ponašanje; ono može biti simulirano. </a:t>
            </a:r>
            <a:endParaRPr lang="bs-Latn-BA" altLang="en-US" dirty="0" smtClean="0"/>
          </a:p>
          <a:p>
            <a:endParaRPr lang="bs-Latn-BA" altLang="en-US" dirty="0" smtClean="0"/>
          </a:p>
        </p:txBody>
      </p:sp>
      <p:sp>
        <p:nvSpPr>
          <p:cNvPr id="251908" name="Slide Number Placeholder 3"/>
          <p:cNvSpPr>
            <a:spLocks noGrp="1"/>
          </p:cNvSpPr>
          <p:nvPr>
            <p:ph type="sldNum" sz="quarter" idx="5"/>
          </p:nvPr>
        </p:nvSpPr>
        <p:spPr bwMode="auto">
          <a:noFill/>
          <a:ln>
            <a:miter lim="800000"/>
            <a:headEnd/>
            <a:tailEnd/>
          </a:ln>
        </p:spPr>
        <p:txBody>
          <a:bodyPr/>
          <a:lstStyle/>
          <a:p>
            <a:fld id="{21C6CC58-9F57-4F5A-B52F-89306AEAE27F}" type="slidenum">
              <a:rPr lang="en-US" altLang="en-US">
                <a:cs typeface="Arial" charset="0"/>
              </a:rPr>
              <a:pPr/>
              <a:t>99</a:t>
            </a:fld>
            <a:endParaRPr lang="en-US" altLang="en-US">
              <a:cs typeface="Arial"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F989C37D-1208-4DBE-86E5-C35BC4FF3A6E}" type="datetime1">
              <a:rPr lang="en-US" altLang="en-US"/>
              <a:pPr>
                <a:defRPr/>
              </a:pPr>
              <a:t>10/8/2017</a:t>
            </a:fld>
            <a:endParaRPr lang="en-US" alt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213C269E-DB82-49E0-B02F-7F08B0C27124}" type="slidenum">
              <a:rPr lang="en-US" altLang="en-US"/>
              <a:pPr>
                <a:defRPr/>
              </a:pPr>
              <a:t>‹#›</a:t>
            </a:fld>
            <a:endParaRPr lang="en-US"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7FCC6B2B-6F07-4348-8F5D-8CCBE1C24553}" type="datetime1">
              <a:rPr lang="en-US" altLang="en-US"/>
              <a:pPr>
                <a:defRPr/>
              </a:pPr>
              <a:t>10/8/2017</a:t>
            </a:fld>
            <a:endParaRPr lang="en-US" alt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15021305-09BE-4624-A097-BFE36DBA1D19}" type="slidenum">
              <a:rPr lang="en-US" altLang="en-US"/>
              <a:pPr>
                <a:defRPr/>
              </a:pPr>
              <a:t>‹#›</a:t>
            </a:fld>
            <a:endParaRPr lang="en-US"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GB"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4A7EE10A-DA1A-4EC0-B296-807FB7E0D6D0}" type="datetime1">
              <a:rPr lang="en-US" altLang="en-US"/>
              <a:pPr>
                <a:defRPr/>
              </a:pPr>
              <a:t>10/8/2017</a:t>
            </a:fld>
            <a:endParaRPr lang="en-US" alt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81E9C385-253F-48A0-9246-B779125E262F}" type="slidenum">
              <a:rPr lang="en-US" altLang="en-US"/>
              <a:pPr>
                <a:defRPr/>
              </a:pPr>
              <a:t>‹#›</a:t>
            </a:fld>
            <a:endParaRPr lang="en-US"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idx="1"/>
          </p:nvPr>
        </p:nvSpPr>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B7D0FC78-18D3-495C-BEE2-ECB22746F124}" type="datetime1">
              <a:rPr lang="en-US" altLang="en-US"/>
              <a:pPr>
                <a:defRPr/>
              </a:pPr>
              <a:t>10/8/2017</a:t>
            </a:fld>
            <a:endParaRPr lang="en-US" alt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10DC4F19-EC3B-4007-B78E-6D272D53A0D5}" type="slidenum">
              <a:rPr lang="en-US" altLang="en-US"/>
              <a:pPr>
                <a:defRPr/>
              </a:pPr>
              <a:t>‹#›</a:t>
            </a:fld>
            <a:endParaRPr lang="en-US"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586530DC-536D-4FE1-B7E7-77C5D3ED9E77}" type="datetime1">
              <a:rPr lang="en-US" altLang="en-US"/>
              <a:pPr>
                <a:defRPr/>
              </a:pPr>
              <a:t>10/8/2017</a:t>
            </a:fld>
            <a:endParaRPr lang="en-US" alt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AD3C695C-8B08-4DAD-BFE3-D52DCB244ED5}" type="slidenum">
              <a:rPr lang="en-US" altLang="en-US"/>
              <a:pPr>
                <a:defRPr/>
              </a:pPr>
              <a:t>‹#›</a:t>
            </a:fld>
            <a:endParaRPr lang="en-US"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70E21D4C-77C9-4B06-B47C-B8697BB12EB2}" type="datetime1">
              <a:rPr lang="en-US" altLang="en-US"/>
              <a:pPr>
                <a:defRPr/>
              </a:pPr>
              <a:t>10/8/2017</a:t>
            </a:fld>
            <a:endParaRPr lang="en-US" alt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C8D35466-E176-4FF6-8BE7-8B9DDA2F5108}" type="slidenum">
              <a:rPr lang="en-US" altLang="en-US"/>
              <a:pPr>
                <a:defRPr/>
              </a:pPr>
              <a:t>‹#›</a:t>
            </a:fld>
            <a:endParaRPr lang="en-US"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EF1BB8C0-68A9-4D28-AEB5-DDBBCE2E8857}" type="datetime1">
              <a:rPr lang="en-US" altLang="en-US"/>
              <a:pPr>
                <a:defRPr/>
              </a:pPr>
              <a:t>10/8/2017</a:t>
            </a:fld>
            <a:endParaRPr lang="en-US" alt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DDD67399-1AB7-4550-9CF3-C07EE1406BDE}" type="slidenum">
              <a:rPr lang="en-US" altLang="en-US"/>
              <a:pPr>
                <a:defRPr/>
              </a:pPr>
              <a:t>‹#›</a:t>
            </a:fld>
            <a:endParaRPr lang="en-US"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B20BB782-447E-4A11-881D-4C35E89440B3}" type="datetime1">
              <a:rPr lang="en-US" altLang="en-US"/>
              <a:pPr>
                <a:defRPr/>
              </a:pPr>
              <a:t>10/8/2017</a:t>
            </a:fld>
            <a:endParaRPr lang="en-US" alt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7C6D38E5-320B-4985-8B5C-58BD65324174}" type="slidenum">
              <a:rPr lang="en-US" altLang="en-US"/>
              <a:pPr>
                <a:defRPr/>
              </a:pPr>
              <a:t>‹#›</a:t>
            </a:fld>
            <a:endParaRPr lang="en-US"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C737DE3B-9516-473F-9909-4A8EA075AAF9}" type="datetime1">
              <a:rPr lang="en-US" altLang="en-US"/>
              <a:pPr>
                <a:defRPr/>
              </a:pPr>
              <a:t>10/8/2017</a:t>
            </a:fld>
            <a:endParaRPr lang="en-US" alt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05455C00-3EA1-4E3B-88E9-DA5E4D05F67A}" type="slidenum">
              <a:rPr lang="en-US" altLang="en-US"/>
              <a:pPr>
                <a:defRPr/>
              </a:pPr>
              <a:t>‹#›</a:t>
            </a:fld>
            <a:endParaRPr lang="en-US"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541BC90F-27DF-4E57-96E8-B6460AB84C92}" type="datetime1">
              <a:rPr lang="en-US" altLang="en-US"/>
              <a:pPr>
                <a:defRPr/>
              </a:pPr>
              <a:t>10/8/2017</a:t>
            </a:fld>
            <a:endParaRPr lang="en-US" alt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F2EC8C04-E555-4731-A3F3-24212B4990E5}" type="slidenum">
              <a:rPr lang="en-US" altLang="en-US"/>
              <a:pPr>
                <a:defRPr/>
              </a:pPr>
              <a:t>‹#›</a:t>
            </a:fld>
            <a:endParaRPr lang="en-US"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C8289A09-5E9E-42F3-8170-1F7C0426E149}" type="datetime1">
              <a:rPr lang="en-US" altLang="en-US"/>
              <a:pPr>
                <a:defRPr/>
              </a:pPr>
              <a:t>10/8/2017</a:t>
            </a:fld>
            <a:endParaRPr lang="en-US" alt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F95DB3E5-B9BF-44A2-A2A9-5F85A735CFB7}" type="slidenum">
              <a:rPr lang="en-US" altLang="en-US"/>
              <a:pPr>
                <a:defRPr/>
              </a:pPr>
              <a:t>‹#›</a:t>
            </a:fld>
            <a:endParaRPr lang="en-US"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GB" altLang="en-US" smtClean="0"/>
              <a:t>Click to edit Master title style</a:t>
            </a:r>
            <a:endParaRPr lang="en-US" altLang="en-US" smtClean="0"/>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GB" altLang="en-US" smtClean="0"/>
              <a:t>Click to edit Master text styles</a:t>
            </a:r>
          </a:p>
          <a:p>
            <a:pPr lvl="1"/>
            <a:r>
              <a:rPr lang="en-GB" altLang="en-US" smtClean="0"/>
              <a:t>Second level</a:t>
            </a:r>
          </a:p>
          <a:p>
            <a:pPr lvl="2"/>
            <a:r>
              <a:rPr lang="en-GB" altLang="en-US" smtClean="0"/>
              <a:t>Third level</a:t>
            </a:r>
          </a:p>
          <a:p>
            <a:pPr lvl="3"/>
            <a:r>
              <a:rPr lang="en-GB" altLang="en-US" smtClean="0"/>
              <a:t>Fourth level</a:t>
            </a:r>
          </a:p>
          <a:p>
            <a:pPr lvl="4"/>
            <a:r>
              <a:rPr lang="en-GB" altLang="en-US" smtClean="0"/>
              <a:t>Fifth level</a:t>
            </a:r>
            <a:endParaRPr lang="en-US" altLang="en-US" smtClean="0"/>
          </a:p>
        </p:txBody>
      </p:sp>
      <p:sp>
        <p:nvSpPr>
          <p:cNvPr id="4" name="Date Placeholder 3"/>
          <p:cNvSpPr>
            <a:spLocks noGrp="1"/>
          </p:cNvSpPr>
          <p:nvPr>
            <p:ph type="dt" sz="half" idx="2"/>
          </p:nvPr>
        </p:nvSpPr>
        <p:spPr>
          <a:xfrm>
            <a:off x="457200" y="6356350"/>
            <a:ext cx="2133600" cy="365125"/>
          </a:xfrm>
          <a:prstGeom prst="rect">
            <a:avLst/>
          </a:prstGeom>
        </p:spPr>
        <p:txBody>
          <a:bodyPr vert="horz" wrap="square" lIns="91440" tIns="45720" rIns="91440" bIns="45720" numCol="1" anchor="ctr" anchorCtr="0" compatLnSpc="1">
            <a:prstTxWarp prst="textNoShape">
              <a:avLst/>
            </a:prstTxWarp>
          </a:bodyPr>
          <a:lstStyle>
            <a:lvl1pPr eaLnBrk="1" hangingPunct="1">
              <a:defRPr sz="1200" smtClean="0">
                <a:solidFill>
                  <a:srgbClr val="898989"/>
                </a:solidFill>
                <a:latin typeface="Calibri" pitchFamily="34" charset="0"/>
                <a:cs typeface="Arial" pitchFamily="34" charset="0"/>
              </a:defRPr>
            </a:lvl1pPr>
          </a:lstStyle>
          <a:p>
            <a:pPr>
              <a:defRPr/>
            </a:pPr>
            <a:fld id="{06920A94-FF29-4138-8347-9CD56838B725}" type="datetime1">
              <a:rPr lang="en-US" altLang="en-US"/>
              <a:pPr>
                <a:defRPr/>
              </a:pPr>
              <a:t>10/8/2017</a:t>
            </a:fld>
            <a:endParaRPr lang="en-US" alt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eaLnBrk="1" fontAlgn="auto" hangingPunct="1">
              <a:spcBef>
                <a:spcPts val="0"/>
              </a:spcBef>
              <a:spcAft>
                <a:spcPts val="0"/>
              </a:spcAft>
              <a:defRPr sz="1200">
                <a:solidFill>
                  <a:schemeClr val="tx1">
                    <a:tint val="75000"/>
                  </a:schemeClr>
                </a:solidFill>
                <a:latin typeface="+mn-lt"/>
                <a:ea typeface="+mn-ea"/>
                <a:cs typeface="+mn-cs"/>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200" smtClean="0">
                <a:solidFill>
                  <a:srgbClr val="898989"/>
                </a:solidFill>
                <a:latin typeface="Calibri" pitchFamily="34" charset="0"/>
                <a:cs typeface="Arial" pitchFamily="34" charset="0"/>
              </a:defRPr>
            </a:lvl1pPr>
          </a:lstStyle>
          <a:p>
            <a:pPr>
              <a:defRPr/>
            </a:pPr>
            <a:fld id="{109B3E47-59E8-4654-8613-A0ADA605D3B1}"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457200" rtl="0" eaLnBrk="0" fontAlgn="base" hangingPunct="0">
        <a:spcBef>
          <a:spcPct val="0"/>
        </a:spcBef>
        <a:spcAft>
          <a:spcPct val="0"/>
        </a:spcAft>
        <a:defRPr sz="4400" kern="1200">
          <a:solidFill>
            <a:schemeClr val="tx1"/>
          </a:solidFill>
          <a:latin typeface="+mj-lt"/>
          <a:ea typeface="MS PGothic" pitchFamily="34" charset="-128"/>
          <a:cs typeface="MS PGothic" charset="0"/>
        </a:defRPr>
      </a:lvl1pPr>
      <a:lvl2pPr algn="ctr" defTabSz="457200" rtl="0" eaLnBrk="0" fontAlgn="base" hangingPunct="0">
        <a:spcBef>
          <a:spcPct val="0"/>
        </a:spcBef>
        <a:spcAft>
          <a:spcPct val="0"/>
        </a:spcAft>
        <a:defRPr sz="4400">
          <a:solidFill>
            <a:schemeClr val="tx1"/>
          </a:solidFill>
          <a:latin typeface="Calibri" pitchFamily="34" charset="0"/>
          <a:ea typeface="MS PGothic" pitchFamily="34" charset="-128"/>
          <a:cs typeface="MS PGothic" charset="0"/>
        </a:defRPr>
      </a:lvl2pPr>
      <a:lvl3pPr algn="ctr" defTabSz="457200" rtl="0" eaLnBrk="0" fontAlgn="base" hangingPunct="0">
        <a:spcBef>
          <a:spcPct val="0"/>
        </a:spcBef>
        <a:spcAft>
          <a:spcPct val="0"/>
        </a:spcAft>
        <a:defRPr sz="4400">
          <a:solidFill>
            <a:schemeClr val="tx1"/>
          </a:solidFill>
          <a:latin typeface="Calibri" pitchFamily="34" charset="0"/>
          <a:ea typeface="MS PGothic" pitchFamily="34" charset="-128"/>
          <a:cs typeface="MS PGothic" charset="0"/>
        </a:defRPr>
      </a:lvl3pPr>
      <a:lvl4pPr algn="ctr" defTabSz="457200" rtl="0" eaLnBrk="0" fontAlgn="base" hangingPunct="0">
        <a:spcBef>
          <a:spcPct val="0"/>
        </a:spcBef>
        <a:spcAft>
          <a:spcPct val="0"/>
        </a:spcAft>
        <a:defRPr sz="4400">
          <a:solidFill>
            <a:schemeClr val="tx1"/>
          </a:solidFill>
          <a:latin typeface="Calibri" pitchFamily="34" charset="0"/>
          <a:ea typeface="MS PGothic" pitchFamily="34" charset="-128"/>
          <a:cs typeface="MS PGothic" charset="0"/>
        </a:defRPr>
      </a:lvl4pPr>
      <a:lvl5pPr algn="ctr" defTabSz="457200" rtl="0" eaLnBrk="0" fontAlgn="base" hangingPunct="0">
        <a:spcBef>
          <a:spcPct val="0"/>
        </a:spcBef>
        <a:spcAft>
          <a:spcPct val="0"/>
        </a:spcAft>
        <a:defRPr sz="4400">
          <a:solidFill>
            <a:schemeClr val="tx1"/>
          </a:solidFill>
          <a:latin typeface="Calibri" pitchFamily="34" charset="0"/>
          <a:ea typeface="MS PGothic" pitchFamily="34" charset="-128"/>
          <a:cs typeface="MS PGothic" charset="0"/>
        </a:defRPr>
      </a:lvl5pPr>
      <a:lvl6pPr marL="457200" algn="ctr" defTabSz="457200" rtl="0" fontAlgn="base">
        <a:spcBef>
          <a:spcPct val="0"/>
        </a:spcBef>
        <a:spcAft>
          <a:spcPct val="0"/>
        </a:spcAft>
        <a:defRPr sz="4400">
          <a:solidFill>
            <a:schemeClr val="tx1"/>
          </a:solidFill>
          <a:latin typeface="Calibri" pitchFamily="34" charset="0"/>
        </a:defRPr>
      </a:lvl6pPr>
      <a:lvl7pPr marL="914400" algn="ctr" defTabSz="457200" rtl="0" fontAlgn="base">
        <a:spcBef>
          <a:spcPct val="0"/>
        </a:spcBef>
        <a:spcAft>
          <a:spcPct val="0"/>
        </a:spcAft>
        <a:defRPr sz="4400">
          <a:solidFill>
            <a:schemeClr val="tx1"/>
          </a:solidFill>
          <a:latin typeface="Calibri" pitchFamily="34" charset="0"/>
        </a:defRPr>
      </a:lvl7pPr>
      <a:lvl8pPr marL="1371600" algn="ctr" defTabSz="457200" rtl="0" fontAlgn="base">
        <a:spcBef>
          <a:spcPct val="0"/>
        </a:spcBef>
        <a:spcAft>
          <a:spcPct val="0"/>
        </a:spcAft>
        <a:defRPr sz="4400">
          <a:solidFill>
            <a:schemeClr val="tx1"/>
          </a:solidFill>
          <a:latin typeface="Calibri" pitchFamily="34" charset="0"/>
        </a:defRPr>
      </a:lvl8pPr>
      <a:lvl9pPr marL="1828800" algn="ctr" defTabSz="457200" rtl="0" fontAlgn="base">
        <a:spcBef>
          <a:spcPct val="0"/>
        </a:spcBef>
        <a:spcAft>
          <a:spcPct val="0"/>
        </a:spcAft>
        <a:defRPr sz="4400">
          <a:solidFill>
            <a:schemeClr val="tx1"/>
          </a:solidFill>
          <a:latin typeface="Calibri" pitchFamily="34" charset="0"/>
        </a:defRPr>
      </a:lvl9pPr>
    </p:titleStyle>
    <p:bodyStyle>
      <a:lvl1pPr marL="342900" indent="-342900" algn="l" defTabSz="457200" rtl="0" eaLnBrk="0" fontAlgn="base" hangingPunct="0">
        <a:spcBef>
          <a:spcPct val="20000"/>
        </a:spcBef>
        <a:spcAft>
          <a:spcPct val="0"/>
        </a:spcAft>
        <a:buFont typeface="Arial" charset="0"/>
        <a:buChar char="•"/>
        <a:defRPr sz="3200" kern="1200">
          <a:solidFill>
            <a:schemeClr val="tx1"/>
          </a:solidFill>
          <a:latin typeface="+mn-lt"/>
          <a:ea typeface="MS PGothic" pitchFamily="34" charset="-128"/>
          <a:cs typeface="MS PGothic" charset="0"/>
        </a:defRPr>
      </a:lvl1pPr>
      <a:lvl2pPr marL="742950" indent="-285750" algn="l" defTabSz="457200" rtl="0" eaLnBrk="0" fontAlgn="base" hangingPunct="0">
        <a:spcBef>
          <a:spcPct val="20000"/>
        </a:spcBef>
        <a:spcAft>
          <a:spcPct val="0"/>
        </a:spcAft>
        <a:buFont typeface="Arial" charset="0"/>
        <a:buChar char="–"/>
        <a:defRPr sz="2800" kern="1200">
          <a:solidFill>
            <a:schemeClr val="tx1"/>
          </a:solidFill>
          <a:latin typeface="+mn-lt"/>
          <a:ea typeface="MS PGothic" pitchFamily="34" charset="-128"/>
          <a:cs typeface="MS PGothic" charset="0"/>
        </a:defRPr>
      </a:lvl2pPr>
      <a:lvl3pPr marL="1143000" indent="-228600" algn="l" defTabSz="457200" rtl="0" eaLnBrk="0" fontAlgn="base" hangingPunct="0">
        <a:spcBef>
          <a:spcPct val="20000"/>
        </a:spcBef>
        <a:spcAft>
          <a:spcPct val="0"/>
        </a:spcAft>
        <a:buFont typeface="Arial" charset="0"/>
        <a:buChar char="•"/>
        <a:defRPr sz="2400" kern="1200">
          <a:solidFill>
            <a:schemeClr val="tx1"/>
          </a:solidFill>
          <a:latin typeface="+mn-lt"/>
          <a:ea typeface="MS PGothic" pitchFamily="34" charset="-128"/>
          <a:cs typeface="MS PGothic" charset="0"/>
        </a:defRPr>
      </a:lvl3pPr>
      <a:lvl4pPr marL="16002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S PGothic" pitchFamily="34" charset="-128"/>
          <a:cs typeface="MS PGothic" charset="0"/>
        </a:defRPr>
      </a:lvl4pPr>
      <a:lvl5pPr marL="20574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S PGothic" pitchFamily="34" charset="-128"/>
          <a:cs typeface="MS PGothic" charset="0"/>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00.xml.rels><?xml version="1.0" encoding="UTF-8" standalone="yes"?>
<Relationships xmlns="http://schemas.openxmlformats.org/package/2006/relationships"><Relationship Id="rId2" Type="http://schemas.openxmlformats.org/officeDocument/2006/relationships/notesSlide" Target="../notesSlides/notesSlide100.xml"/><Relationship Id="rId1" Type="http://schemas.openxmlformats.org/officeDocument/2006/relationships/slideLayout" Target="../slideLayouts/slideLayout2.xml"/></Relationships>
</file>

<file path=ppt/slides/_rels/slide101.xml.rels><?xml version="1.0" encoding="UTF-8" standalone="yes"?>
<Relationships xmlns="http://schemas.openxmlformats.org/package/2006/relationships"><Relationship Id="rId2" Type="http://schemas.openxmlformats.org/officeDocument/2006/relationships/notesSlide" Target="../notesSlides/notesSlide101.xml"/><Relationship Id="rId1" Type="http://schemas.openxmlformats.org/officeDocument/2006/relationships/slideLayout" Target="../slideLayouts/slideLayout2.xml"/></Relationships>
</file>

<file path=ppt/slides/_rels/slide102.xml.rels><?xml version="1.0" encoding="UTF-8" standalone="yes"?>
<Relationships xmlns="http://schemas.openxmlformats.org/package/2006/relationships"><Relationship Id="rId2" Type="http://schemas.openxmlformats.org/officeDocument/2006/relationships/notesSlide" Target="../notesSlides/notesSlide102.xml"/><Relationship Id="rId1" Type="http://schemas.openxmlformats.org/officeDocument/2006/relationships/slideLayout" Target="../slideLayouts/slideLayout2.xml"/></Relationships>
</file>

<file path=ppt/slides/_rels/slide103.xml.rels><?xml version="1.0" encoding="UTF-8" standalone="yes"?>
<Relationships xmlns="http://schemas.openxmlformats.org/package/2006/relationships"><Relationship Id="rId2" Type="http://schemas.openxmlformats.org/officeDocument/2006/relationships/notesSlide" Target="../notesSlides/notesSlide103.xml"/><Relationship Id="rId1" Type="http://schemas.openxmlformats.org/officeDocument/2006/relationships/slideLayout" Target="../slideLayouts/slideLayout2.xml"/></Relationships>
</file>

<file path=ppt/slides/_rels/slide104.xml.rels><?xml version="1.0" encoding="UTF-8" standalone="yes"?>
<Relationships xmlns="http://schemas.openxmlformats.org/package/2006/relationships"><Relationship Id="rId2" Type="http://schemas.openxmlformats.org/officeDocument/2006/relationships/notesSlide" Target="../notesSlides/notesSlide104.xml"/><Relationship Id="rId1" Type="http://schemas.openxmlformats.org/officeDocument/2006/relationships/slideLayout" Target="../slideLayouts/slideLayout2.xml"/></Relationships>
</file>

<file path=ppt/slides/_rels/slide105.xml.rels><?xml version="1.0" encoding="UTF-8" standalone="yes"?>
<Relationships xmlns="http://schemas.openxmlformats.org/package/2006/relationships"><Relationship Id="rId2" Type="http://schemas.openxmlformats.org/officeDocument/2006/relationships/notesSlide" Target="../notesSlides/notesSlide105.xml"/><Relationship Id="rId1" Type="http://schemas.openxmlformats.org/officeDocument/2006/relationships/slideLayout" Target="../slideLayouts/slideLayout2.xml"/></Relationships>
</file>

<file path=ppt/slides/_rels/slide106.xml.rels><?xml version="1.0" encoding="UTF-8" standalone="yes"?>
<Relationships xmlns="http://schemas.openxmlformats.org/package/2006/relationships"><Relationship Id="rId2" Type="http://schemas.openxmlformats.org/officeDocument/2006/relationships/notesSlide" Target="../notesSlides/notesSlide106.xml"/><Relationship Id="rId1" Type="http://schemas.openxmlformats.org/officeDocument/2006/relationships/slideLayout" Target="../slideLayouts/slideLayout2.xml"/></Relationships>
</file>

<file path=ppt/slides/_rels/slide107.xml.rels><?xml version="1.0" encoding="UTF-8" standalone="yes"?>
<Relationships xmlns="http://schemas.openxmlformats.org/package/2006/relationships"><Relationship Id="rId2" Type="http://schemas.openxmlformats.org/officeDocument/2006/relationships/notesSlide" Target="../notesSlides/notesSlide107.xml"/><Relationship Id="rId1" Type="http://schemas.openxmlformats.org/officeDocument/2006/relationships/slideLayout" Target="../slideLayouts/slideLayout2.xml"/></Relationships>
</file>

<file path=ppt/slides/_rels/slide108.xml.rels><?xml version="1.0" encoding="UTF-8" standalone="yes"?>
<Relationships xmlns="http://schemas.openxmlformats.org/package/2006/relationships"><Relationship Id="rId2" Type="http://schemas.openxmlformats.org/officeDocument/2006/relationships/notesSlide" Target="../notesSlides/notesSlide108.xml"/><Relationship Id="rId1" Type="http://schemas.openxmlformats.org/officeDocument/2006/relationships/slideLayout" Target="../slideLayouts/slideLayout2.xml"/></Relationships>
</file>

<file path=ppt/slides/_rels/slide109.xml.rels><?xml version="1.0" encoding="UTF-8" standalone="yes"?>
<Relationships xmlns="http://schemas.openxmlformats.org/package/2006/relationships"><Relationship Id="rId2" Type="http://schemas.openxmlformats.org/officeDocument/2006/relationships/notesSlide" Target="../notesSlides/notesSlide10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10.xml.rels><?xml version="1.0" encoding="UTF-8" standalone="yes"?>
<Relationships xmlns="http://schemas.openxmlformats.org/package/2006/relationships"><Relationship Id="rId2" Type="http://schemas.openxmlformats.org/officeDocument/2006/relationships/notesSlide" Target="../notesSlides/notesSlide110.xml"/><Relationship Id="rId1" Type="http://schemas.openxmlformats.org/officeDocument/2006/relationships/slideLayout" Target="../slideLayouts/slideLayout2.xml"/></Relationships>
</file>

<file path=ppt/slides/_rels/slide111.xml.rels><?xml version="1.0" encoding="UTF-8" standalone="yes"?>
<Relationships xmlns="http://schemas.openxmlformats.org/package/2006/relationships"><Relationship Id="rId2" Type="http://schemas.openxmlformats.org/officeDocument/2006/relationships/notesSlide" Target="../notesSlides/notesSlide111.xml"/><Relationship Id="rId1" Type="http://schemas.openxmlformats.org/officeDocument/2006/relationships/slideLayout" Target="../slideLayouts/slideLayout2.xml"/></Relationships>
</file>

<file path=ppt/slides/_rels/slide112.xml.rels><?xml version="1.0" encoding="UTF-8" standalone="yes"?>
<Relationships xmlns="http://schemas.openxmlformats.org/package/2006/relationships"><Relationship Id="rId2" Type="http://schemas.openxmlformats.org/officeDocument/2006/relationships/notesSlide" Target="../notesSlides/notesSlide112.xml"/><Relationship Id="rId1" Type="http://schemas.openxmlformats.org/officeDocument/2006/relationships/slideLayout" Target="../slideLayouts/slideLayout2.xml"/></Relationships>
</file>

<file path=ppt/slides/_rels/slide113.xml.rels><?xml version="1.0" encoding="UTF-8" standalone="yes"?>
<Relationships xmlns="http://schemas.openxmlformats.org/package/2006/relationships"><Relationship Id="rId2" Type="http://schemas.openxmlformats.org/officeDocument/2006/relationships/notesSlide" Target="../notesSlides/notesSlide113.xml"/><Relationship Id="rId1" Type="http://schemas.openxmlformats.org/officeDocument/2006/relationships/slideLayout" Target="../slideLayouts/slideLayout2.xml"/></Relationships>
</file>

<file path=ppt/slides/_rels/slide114.xml.rels><?xml version="1.0" encoding="UTF-8" standalone="yes"?>
<Relationships xmlns="http://schemas.openxmlformats.org/package/2006/relationships"><Relationship Id="rId2" Type="http://schemas.openxmlformats.org/officeDocument/2006/relationships/notesSlide" Target="../notesSlides/notesSlide114.xml"/><Relationship Id="rId1" Type="http://schemas.openxmlformats.org/officeDocument/2006/relationships/slideLayout" Target="../slideLayouts/slideLayout2.xml"/></Relationships>
</file>

<file path=ppt/slides/_rels/slide115.xml.rels><?xml version="1.0" encoding="UTF-8" standalone="yes"?>
<Relationships xmlns="http://schemas.openxmlformats.org/package/2006/relationships"><Relationship Id="rId3" Type="http://schemas.openxmlformats.org/officeDocument/2006/relationships/hyperlink" Target="http://www.clker.com/clipart-10842.html" TargetMode="External"/><Relationship Id="rId2" Type="http://schemas.openxmlformats.org/officeDocument/2006/relationships/notesSlide" Target="../notesSlides/notesSlide115.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11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16.xml"/><Relationship Id="rId1" Type="http://schemas.openxmlformats.org/officeDocument/2006/relationships/slideLayout" Target="../slideLayouts/slideLayout7.xml"/></Relationships>
</file>

<file path=ppt/slides/_rels/slide117.xml.rels><?xml version="1.0" encoding="UTF-8" standalone="yes"?>
<Relationships xmlns="http://schemas.openxmlformats.org/package/2006/relationships"><Relationship Id="rId2" Type="http://schemas.openxmlformats.org/officeDocument/2006/relationships/notesSlide" Target="../notesSlides/notesSlide117.xml"/><Relationship Id="rId1" Type="http://schemas.openxmlformats.org/officeDocument/2006/relationships/slideLayout" Target="../slideLayouts/slideLayout2.xml"/></Relationships>
</file>

<file path=ppt/slides/_rels/slide118.xml.rels><?xml version="1.0" encoding="UTF-8" standalone="yes"?>
<Relationships xmlns="http://schemas.openxmlformats.org/package/2006/relationships"><Relationship Id="rId2" Type="http://schemas.openxmlformats.org/officeDocument/2006/relationships/notesSlide" Target="../notesSlides/notesSlide118.xml"/><Relationship Id="rId1" Type="http://schemas.openxmlformats.org/officeDocument/2006/relationships/slideLayout" Target="../slideLayouts/slideLayout2.xml"/></Relationships>
</file>

<file path=ppt/slides/_rels/slide119.xml.rels><?xml version="1.0" encoding="UTF-8" standalone="yes"?>
<Relationships xmlns="http://schemas.openxmlformats.org/package/2006/relationships"><Relationship Id="rId2" Type="http://schemas.openxmlformats.org/officeDocument/2006/relationships/notesSlide" Target="../notesSlides/notesSlide119.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20.xml.rels><?xml version="1.0" encoding="UTF-8" standalone="yes"?>
<Relationships xmlns="http://schemas.openxmlformats.org/package/2006/relationships"><Relationship Id="rId2" Type="http://schemas.openxmlformats.org/officeDocument/2006/relationships/notesSlide" Target="../notesSlides/notesSlide120.xml"/><Relationship Id="rId1" Type="http://schemas.openxmlformats.org/officeDocument/2006/relationships/slideLayout" Target="../slideLayouts/slideLayout2.xml"/></Relationships>
</file>

<file path=ppt/slides/_rels/slide121.xml.rels><?xml version="1.0" encoding="UTF-8" standalone="yes"?>
<Relationships xmlns="http://schemas.openxmlformats.org/package/2006/relationships"><Relationship Id="rId2" Type="http://schemas.openxmlformats.org/officeDocument/2006/relationships/notesSlide" Target="../notesSlides/notesSlide121.xml"/><Relationship Id="rId1" Type="http://schemas.openxmlformats.org/officeDocument/2006/relationships/slideLayout" Target="../slideLayouts/slideLayout2.xml"/></Relationships>
</file>

<file path=ppt/slides/_rels/slide122.xml.rels><?xml version="1.0" encoding="UTF-8" standalone="yes"?>
<Relationships xmlns="http://schemas.openxmlformats.org/package/2006/relationships"><Relationship Id="rId2" Type="http://schemas.openxmlformats.org/officeDocument/2006/relationships/notesSlide" Target="../notesSlides/notesSlide122.xml"/><Relationship Id="rId1" Type="http://schemas.openxmlformats.org/officeDocument/2006/relationships/slideLayout" Target="../slideLayouts/slideLayout2.xml"/></Relationships>
</file>

<file path=ppt/slides/_rels/slide123.xml.rels><?xml version="1.0" encoding="UTF-8" standalone="yes"?>
<Relationships xmlns="http://schemas.openxmlformats.org/package/2006/relationships"><Relationship Id="rId2" Type="http://schemas.openxmlformats.org/officeDocument/2006/relationships/notesSlide" Target="../notesSlides/notesSlide123.xml"/><Relationship Id="rId1" Type="http://schemas.openxmlformats.org/officeDocument/2006/relationships/slideLayout" Target="../slideLayouts/slideLayout2.xml"/></Relationships>
</file>

<file path=ppt/slides/_rels/slide124.xml.rels><?xml version="1.0" encoding="UTF-8" standalone="yes"?>
<Relationships xmlns="http://schemas.openxmlformats.org/package/2006/relationships"><Relationship Id="rId2" Type="http://schemas.openxmlformats.org/officeDocument/2006/relationships/notesSlide" Target="../notesSlides/notesSlide124.xml"/><Relationship Id="rId1" Type="http://schemas.openxmlformats.org/officeDocument/2006/relationships/slideLayout" Target="../slideLayouts/slideLayout2.xml"/></Relationships>
</file>

<file path=ppt/slides/_rels/slide125.xml.rels><?xml version="1.0" encoding="UTF-8" standalone="yes"?>
<Relationships xmlns="http://schemas.openxmlformats.org/package/2006/relationships"><Relationship Id="rId2" Type="http://schemas.openxmlformats.org/officeDocument/2006/relationships/notesSlide" Target="../notesSlides/notesSlide125.xml"/><Relationship Id="rId1" Type="http://schemas.openxmlformats.org/officeDocument/2006/relationships/slideLayout" Target="../slideLayouts/slideLayout2.xml"/></Relationships>
</file>

<file path=ppt/slides/_rels/slide126.xml.rels><?xml version="1.0" encoding="UTF-8" standalone="yes"?>
<Relationships xmlns="http://schemas.openxmlformats.org/package/2006/relationships"><Relationship Id="rId2" Type="http://schemas.openxmlformats.org/officeDocument/2006/relationships/notesSlide" Target="../notesSlides/notesSlide126.xml"/><Relationship Id="rId1" Type="http://schemas.openxmlformats.org/officeDocument/2006/relationships/slideLayout" Target="../slideLayouts/slideLayout2.xml"/></Relationships>
</file>

<file path=ppt/slides/_rels/slide127.xml.rels><?xml version="1.0" encoding="UTF-8" standalone="yes"?>
<Relationships xmlns="http://schemas.openxmlformats.org/package/2006/relationships"><Relationship Id="rId2" Type="http://schemas.openxmlformats.org/officeDocument/2006/relationships/notesSlide" Target="../notesSlides/notesSlide127.xml"/><Relationship Id="rId1" Type="http://schemas.openxmlformats.org/officeDocument/2006/relationships/slideLayout" Target="../slideLayouts/slideLayout2.xml"/></Relationships>
</file>

<file path=ppt/slides/_rels/slide128.xml.rels><?xml version="1.0" encoding="UTF-8" standalone="yes"?>
<Relationships xmlns="http://schemas.openxmlformats.org/package/2006/relationships"><Relationship Id="rId2" Type="http://schemas.openxmlformats.org/officeDocument/2006/relationships/notesSlide" Target="../notesSlides/notesSlide128.xml"/><Relationship Id="rId1" Type="http://schemas.openxmlformats.org/officeDocument/2006/relationships/slideLayout" Target="../slideLayouts/slideLayout2.xml"/></Relationships>
</file>

<file path=ppt/slides/_rels/slide129.xml.rels><?xml version="1.0" encoding="UTF-8" standalone="yes"?>
<Relationships xmlns="http://schemas.openxmlformats.org/package/2006/relationships"><Relationship Id="rId2" Type="http://schemas.openxmlformats.org/officeDocument/2006/relationships/notesSlide" Target="../notesSlides/notesSlide129.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30.xml.rels><?xml version="1.0" encoding="UTF-8" standalone="yes"?>
<Relationships xmlns="http://schemas.openxmlformats.org/package/2006/relationships"><Relationship Id="rId2" Type="http://schemas.openxmlformats.org/officeDocument/2006/relationships/notesSlide" Target="../notesSlides/notesSlide130.xml"/><Relationship Id="rId1" Type="http://schemas.openxmlformats.org/officeDocument/2006/relationships/slideLayout" Target="../slideLayouts/slideLayout2.xml"/></Relationships>
</file>

<file path=ppt/slides/_rels/slide131.xml.rels><?xml version="1.0" encoding="UTF-8" standalone="yes"?>
<Relationships xmlns="http://schemas.openxmlformats.org/package/2006/relationships"><Relationship Id="rId2" Type="http://schemas.openxmlformats.org/officeDocument/2006/relationships/notesSlide" Target="../notesSlides/notesSlide131.xml"/><Relationship Id="rId1" Type="http://schemas.openxmlformats.org/officeDocument/2006/relationships/slideLayout" Target="../slideLayouts/slideLayout7.xml"/></Relationships>
</file>

<file path=ppt/slides/_rels/slide132.xml.rels><?xml version="1.0" encoding="UTF-8" standalone="yes"?>
<Relationships xmlns="http://schemas.openxmlformats.org/package/2006/relationships"><Relationship Id="rId2" Type="http://schemas.openxmlformats.org/officeDocument/2006/relationships/notesSlide" Target="../notesSlides/notesSlide132.xml"/><Relationship Id="rId1" Type="http://schemas.openxmlformats.org/officeDocument/2006/relationships/slideLayout" Target="../slideLayouts/slideLayout2.xml"/></Relationships>
</file>

<file path=ppt/slides/_rels/slide133.xml.rels><?xml version="1.0" encoding="UTF-8" standalone="yes"?>
<Relationships xmlns="http://schemas.openxmlformats.org/package/2006/relationships"><Relationship Id="rId2" Type="http://schemas.openxmlformats.org/officeDocument/2006/relationships/notesSlide" Target="../notesSlides/notesSlide133.xml"/><Relationship Id="rId1" Type="http://schemas.openxmlformats.org/officeDocument/2006/relationships/slideLayout" Target="../slideLayouts/slideLayout7.xml"/></Relationships>
</file>

<file path=ppt/slides/_rels/slide134.xml.rels><?xml version="1.0" encoding="UTF-8" standalone="yes"?>
<Relationships xmlns="http://schemas.openxmlformats.org/package/2006/relationships"><Relationship Id="rId2" Type="http://schemas.openxmlformats.org/officeDocument/2006/relationships/notesSlide" Target="../notesSlides/notesSlide134.xml"/><Relationship Id="rId1" Type="http://schemas.openxmlformats.org/officeDocument/2006/relationships/slideLayout" Target="../slideLayouts/slideLayout7.xml"/></Relationships>
</file>

<file path=ppt/slides/_rels/slide135.xml.rels><?xml version="1.0" encoding="UTF-8" standalone="yes"?>
<Relationships xmlns="http://schemas.openxmlformats.org/package/2006/relationships"><Relationship Id="rId2" Type="http://schemas.openxmlformats.org/officeDocument/2006/relationships/notesSlide" Target="../notesSlides/notesSlide135.xml"/><Relationship Id="rId1" Type="http://schemas.openxmlformats.org/officeDocument/2006/relationships/slideLayout" Target="../slideLayouts/slideLayout7.xml"/></Relationships>
</file>

<file path=ppt/slides/_rels/slide136.xml.rels><?xml version="1.0" encoding="UTF-8" standalone="yes"?>
<Relationships xmlns="http://schemas.openxmlformats.org/package/2006/relationships"><Relationship Id="rId2" Type="http://schemas.openxmlformats.org/officeDocument/2006/relationships/notesSlide" Target="../notesSlides/notesSlide136.xml"/><Relationship Id="rId1" Type="http://schemas.openxmlformats.org/officeDocument/2006/relationships/slideLayout" Target="../slideLayouts/slideLayout7.xml"/></Relationships>
</file>

<file path=ppt/slides/_rels/slide137.xml.rels><?xml version="1.0" encoding="UTF-8" standalone="yes"?>
<Relationships xmlns="http://schemas.openxmlformats.org/package/2006/relationships"><Relationship Id="rId2" Type="http://schemas.openxmlformats.org/officeDocument/2006/relationships/notesSlide" Target="../notesSlides/notesSlide137.xml"/><Relationship Id="rId1" Type="http://schemas.openxmlformats.org/officeDocument/2006/relationships/slideLayout" Target="../slideLayouts/slideLayout7.xml"/></Relationships>
</file>

<file path=ppt/slides/_rels/slide138.xml.rels><?xml version="1.0" encoding="UTF-8" standalone="yes"?>
<Relationships xmlns="http://schemas.openxmlformats.org/package/2006/relationships"><Relationship Id="rId2" Type="http://schemas.openxmlformats.org/officeDocument/2006/relationships/notesSlide" Target="../notesSlides/notesSlide138.xml"/><Relationship Id="rId1" Type="http://schemas.openxmlformats.org/officeDocument/2006/relationships/slideLayout" Target="../slideLayouts/slideLayout7.xml"/></Relationships>
</file>

<file path=ppt/slides/_rels/slide139.xml.rels><?xml version="1.0" encoding="UTF-8" standalone="yes"?>
<Relationships xmlns="http://schemas.openxmlformats.org/package/2006/relationships"><Relationship Id="rId2" Type="http://schemas.openxmlformats.org/officeDocument/2006/relationships/notesSlide" Target="../notesSlides/notesSlide139.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40.xml.rels><?xml version="1.0" encoding="UTF-8" standalone="yes"?>
<Relationships xmlns="http://schemas.openxmlformats.org/package/2006/relationships"><Relationship Id="rId2" Type="http://schemas.openxmlformats.org/officeDocument/2006/relationships/notesSlide" Target="../notesSlides/notesSlide140.xml"/><Relationship Id="rId1" Type="http://schemas.openxmlformats.org/officeDocument/2006/relationships/slideLayout" Target="../slideLayouts/slideLayout7.xml"/></Relationships>
</file>

<file path=ppt/slides/_rels/slide141.xml.rels><?xml version="1.0" encoding="UTF-8" standalone="yes"?>
<Relationships xmlns="http://schemas.openxmlformats.org/package/2006/relationships"><Relationship Id="rId2" Type="http://schemas.openxmlformats.org/officeDocument/2006/relationships/notesSlide" Target="../notesSlides/notesSlide141.xml"/><Relationship Id="rId1" Type="http://schemas.openxmlformats.org/officeDocument/2006/relationships/slideLayout" Target="../slideLayouts/slideLayout7.xml"/></Relationships>
</file>

<file path=ppt/slides/_rels/slide142.xml.rels><?xml version="1.0" encoding="UTF-8" standalone="yes"?>
<Relationships xmlns="http://schemas.openxmlformats.org/package/2006/relationships"><Relationship Id="rId3" Type="http://schemas.openxmlformats.org/officeDocument/2006/relationships/hyperlink" Target="http://www.clker.com/clipart-10842.html" TargetMode="External"/><Relationship Id="rId2" Type="http://schemas.openxmlformats.org/officeDocument/2006/relationships/notesSlide" Target="../notesSlides/notesSlide142.xml"/><Relationship Id="rId1" Type="http://schemas.openxmlformats.org/officeDocument/2006/relationships/slideLayout" Target="../slideLayouts/slideLayout7.xml"/><Relationship Id="rId4" Type="http://schemas.openxmlformats.org/officeDocument/2006/relationships/image" Target="../media/image4.png"/></Relationships>
</file>

<file path=ppt/slides/_rels/slide14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43.xml"/><Relationship Id="rId1" Type="http://schemas.openxmlformats.org/officeDocument/2006/relationships/slideLayout" Target="../slideLayouts/slideLayout7.xml"/></Relationships>
</file>

<file path=ppt/slides/_rels/slide144.xml.rels><?xml version="1.0" encoding="UTF-8" standalone="yes"?>
<Relationships xmlns="http://schemas.openxmlformats.org/package/2006/relationships"><Relationship Id="rId2" Type="http://schemas.openxmlformats.org/officeDocument/2006/relationships/notesSlide" Target="../notesSlides/notesSlide144.xml"/><Relationship Id="rId1" Type="http://schemas.openxmlformats.org/officeDocument/2006/relationships/slideLayout" Target="../slideLayouts/slideLayout7.xml"/></Relationships>
</file>

<file path=ppt/slides/_rels/slide145.xml.rels><?xml version="1.0" encoding="UTF-8" standalone="yes"?>
<Relationships xmlns="http://schemas.openxmlformats.org/package/2006/relationships"><Relationship Id="rId3" Type="http://schemas.openxmlformats.org/officeDocument/2006/relationships/hyperlink" Target="http://www.clker.com/clipart-10842.html" TargetMode="External"/><Relationship Id="rId2" Type="http://schemas.openxmlformats.org/officeDocument/2006/relationships/notesSlide" Target="../notesSlides/notesSlide145.xml"/><Relationship Id="rId1" Type="http://schemas.openxmlformats.org/officeDocument/2006/relationships/slideLayout" Target="../slideLayouts/slideLayout7.xml"/><Relationship Id="rId4" Type="http://schemas.openxmlformats.org/officeDocument/2006/relationships/image" Target="../media/image4.png"/></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63.xml"/><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64.xml"/><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65.xml"/><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66.xml"/><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67.xml"/><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68.xml"/><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69.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70.xml"/><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2" Type="http://schemas.openxmlformats.org/officeDocument/2006/relationships/notesSlide" Target="../notesSlides/notesSlide71.xml"/><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2" Type="http://schemas.openxmlformats.org/officeDocument/2006/relationships/notesSlide" Target="../notesSlides/notesSlide72.xml"/><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2" Type="http://schemas.openxmlformats.org/officeDocument/2006/relationships/notesSlide" Target="../notesSlides/notesSlide73.xml"/><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2" Type="http://schemas.openxmlformats.org/officeDocument/2006/relationships/notesSlide" Target="../notesSlides/notesSlide74.xml"/><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2" Type="http://schemas.openxmlformats.org/officeDocument/2006/relationships/notesSlide" Target="../notesSlides/notesSlide75.xml"/><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2" Type="http://schemas.openxmlformats.org/officeDocument/2006/relationships/notesSlide" Target="../notesSlides/notesSlide76.xml"/><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2" Type="http://schemas.openxmlformats.org/officeDocument/2006/relationships/notesSlide" Target="../notesSlides/notesSlide77.xml"/><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2" Type="http://schemas.openxmlformats.org/officeDocument/2006/relationships/notesSlide" Target="../notesSlides/notesSlide78.xml"/><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2" Type="http://schemas.openxmlformats.org/officeDocument/2006/relationships/notesSlide" Target="../notesSlides/notesSlide79.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2" Type="http://schemas.openxmlformats.org/officeDocument/2006/relationships/notesSlide" Target="../notesSlides/notesSlide80.xml"/><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2" Type="http://schemas.openxmlformats.org/officeDocument/2006/relationships/notesSlide" Target="../notesSlides/notesSlide81.xml"/><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2" Type="http://schemas.openxmlformats.org/officeDocument/2006/relationships/notesSlide" Target="../notesSlides/notesSlide82.xml"/><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2" Type="http://schemas.openxmlformats.org/officeDocument/2006/relationships/notesSlide" Target="../notesSlides/notesSlide83.xml"/><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2" Type="http://schemas.openxmlformats.org/officeDocument/2006/relationships/notesSlide" Target="../notesSlides/notesSlide84.xml"/><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2" Type="http://schemas.openxmlformats.org/officeDocument/2006/relationships/notesSlide" Target="../notesSlides/notesSlide85.xml"/><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2" Type="http://schemas.openxmlformats.org/officeDocument/2006/relationships/notesSlide" Target="../notesSlides/notesSlide86.xml"/><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2" Type="http://schemas.openxmlformats.org/officeDocument/2006/relationships/notesSlide" Target="../notesSlides/notesSlide87.xml"/><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2" Type="http://schemas.openxmlformats.org/officeDocument/2006/relationships/notesSlide" Target="../notesSlides/notesSlide88.xml"/><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2" Type="http://schemas.openxmlformats.org/officeDocument/2006/relationships/notesSlide" Target="../notesSlides/notesSlide89.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2" Type="http://schemas.openxmlformats.org/officeDocument/2006/relationships/notesSlide" Target="../notesSlides/notesSlide90.xml"/><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2" Type="http://schemas.openxmlformats.org/officeDocument/2006/relationships/notesSlide" Target="../notesSlides/notesSlide91.xml"/><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2" Type="http://schemas.openxmlformats.org/officeDocument/2006/relationships/notesSlide" Target="../notesSlides/notesSlide92.xml"/><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2" Type="http://schemas.openxmlformats.org/officeDocument/2006/relationships/notesSlide" Target="../notesSlides/notesSlide93.xml"/><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2" Type="http://schemas.openxmlformats.org/officeDocument/2006/relationships/notesSlide" Target="../notesSlides/notesSlide94.xml"/><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2" Type="http://schemas.openxmlformats.org/officeDocument/2006/relationships/notesSlide" Target="../notesSlides/notesSlide95.xml"/><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2" Type="http://schemas.openxmlformats.org/officeDocument/2006/relationships/notesSlide" Target="../notesSlides/notesSlide96.xml"/><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2" Type="http://schemas.openxmlformats.org/officeDocument/2006/relationships/notesSlide" Target="../notesSlides/notesSlide97.xml"/><Relationship Id="rId1" Type="http://schemas.openxmlformats.org/officeDocument/2006/relationships/slideLayout" Target="../slideLayouts/slideLayout2.xml"/></Relationships>
</file>

<file path=ppt/slides/_rels/slide98.xml.rels><?xml version="1.0" encoding="UTF-8" standalone="yes"?>
<Relationships xmlns="http://schemas.openxmlformats.org/package/2006/relationships"><Relationship Id="rId2" Type="http://schemas.openxmlformats.org/officeDocument/2006/relationships/notesSlide" Target="../notesSlides/notesSlide98.xml"/><Relationship Id="rId1" Type="http://schemas.openxmlformats.org/officeDocument/2006/relationships/slideLayout" Target="../slideLayouts/slideLayout2.xml"/></Relationships>
</file>

<file path=ppt/slides/_rels/slide99.xml.rels><?xml version="1.0" encoding="UTF-8" standalone="yes"?>
<Relationships xmlns="http://schemas.openxmlformats.org/package/2006/relationships"><Relationship Id="rId2" Type="http://schemas.openxmlformats.org/officeDocument/2006/relationships/notesSlide" Target="../notesSlides/notesSlide9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Title 1"/>
          <p:cNvSpPr>
            <a:spLocks noGrp="1"/>
          </p:cNvSpPr>
          <p:nvPr>
            <p:ph type="ctrTitle"/>
          </p:nvPr>
        </p:nvSpPr>
        <p:spPr>
          <a:xfrm>
            <a:off x="685800" y="2187575"/>
            <a:ext cx="7772400" cy="1470025"/>
          </a:xfrm>
        </p:spPr>
        <p:txBody>
          <a:bodyPr/>
          <a:lstStyle/>
          <a:p>
            <a:pPr eaLnBrk="1" hangingPunct="1"/>
            <a:r>
              <a:rPr lang="hr-HR" altLang="en-US" dirty="0" smtClean="0"/>
              <a:t>Uvodna obuka o </a:t>
            </a:r>
            <a:r>
              <a:rPr lang="en-GB" altLang="en-US" dirty="0" smtClean="0"/>
              <a:t>internet</a:t>
            </a:r>
            <a:r>
              <a:rPr lang="hr-HR" altLang="en-US" dirty="0" smtClean="0"/>
              <a:t> </a:t>
            </a:r>
            <a:r>
              <a:rPr lang="hr-HR" altLang="en-US" dirty="0" smtClean="0"/>
              <a:t>kriminalu za sudije i tužioce</a:t>
            </a:r>
            <a:endParaRPr lang="en-US" altLang="en-US" dirty="0" smtClean="0"/>
          </a:p>
        </p:txBody>
      </p:sp>
      <p:sp>
        <p:nvSpPr>
          <p:cNvPr id="2051" name="Subtitle 2"/>
          <p:cNvSpPr>
            <a:spLocks noGrp="1"/>
          </p:cNvSpPr>
          <p:nvPr>
            <p:ph type="subTitle" idx="1"/>
          </p:nvPr>
        </p:nvSpPr>
        <p:spPr/>
        <p:txBody>
          <a:bodyPr/>
          <a:lstStyle/>
          <a:p>
            <a:pPr eaLnBrk="1" hangingPunct="1"/>
            <a:r>
              <a:rPr lang="hr-HR" altLang="en-US" dirty="0" smtClean="0">
                <a:solidFill>
                  <a:srgbClr val="898989"/>
                </a:solidFill>
              </a:rPr>
              <a:t>Sesije</a:t>
            </a:r>
            <a:r>
              <a:rPr lang="en-US" altLang="en-US" dirty="0" smtClean="0">
                <a:solidFill>
                  <a:srgbClr val="898989"/>
                </a:solidFill>
              </a:rPr>
              <a:t> 1.2.2</a:t>
            </a:r>
          </a:p>
          <a:p>
            <a:pPr eaLnBrk="1" hangingPunct="1"/>
            <a:r>
              <a:rPr lang="hr-HR" altLang="en-US" dirty="0" smtClean="0">
                <a:solidFill>
                  <a:srgbClr val="898989"/>
                </a:solidFill>
              </a:rPr>
              <a:t>Odredbe materijalnog krivičnog prava po Konvenciji iz Budimpešte </a:t>
            </a:r>
            <a:endParaRPr lang="en-US" altLang="en-US" dirty="0" smtClean="0">
              <a:solidFill>
                <a:srgbClr val="898989"/>
              </a:solidFill>
            </a:endParaRPr>
          </a:p>
        </p:txBody>
      </p:sp>
      <p:sp>
        <p:nvSpPr>
          <p:cNvPr id="2052" name="Slide Number Placeholder 1"/>
          <p:cNvSpPr>
            <a:spLocks noGrp="1"/>
          </p:cNvSpPr>
          <p:nvPr>
            <p:ph type="sldNum" sz="quarter" idx="12"/>
          </p:nvPr>
        </p:nvSpPr>
        <p:spPr bwMode="auto">
          <a:noFill/>
          <a:ln>
            <a:miter lim="800000"/>
            <a:headEnd/>
            <a:tailEnd/>
          </a:ln>
        </p:spPr>
        <p:txBody>
          <a:bodyPr/>
          <a:lstStyle/>
          <a:p>
            <a:r>
              <a:rPr lang="en-US" altLang="en-US">
                <a:cs typeface="Arial" charset="0"/>
              </a:rPr>
              <a:t>!</a:t>
            </a:r>
            <a:fld id="{6FA5E3CF-760D-4D65-92C5-4CECB40BE0F9}" type="slidenum">
              <a:rPr lang="en-US" altLang="en-US">
                <a:cs typeface="Arial" charset="0"/>
              </a:rPr>
              <a:pPr/>
              <a:t>1</a:t>
            </a:fld>
            <a:endParaRPr lang="en-US" altLang="en-US">
              <a:cs typeface="Arial" charset="0"/>
            </a:endParaRPr>
          </a:p>
        </p:txBody>
      </p:sp>
      <p:sp>
        <p:nvSpPr>
          <p:cNvPr id="6" name="Rectangle 5"/>
          <p:cNvSpPr/>
          <p:nvPr/>
        </p:nvSpPr>
        <p:spPr>
          <a:xfrm>
            <a:off x="-36513" y="-26988"/>
            <a:ext cx="9180513"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GB"/>
          </a:p>
        </p:txBody>
      </p:sp>
      <p:pic>
        <p:nvPicPr>
          <p:cNvPr id="2054" name="Picture 4"/>
          <p:cNvPicPr>
            <a:picLocks noChangeAspect="1" noChangeArrowheads="1"/>
          </p:cNvPicPr>
          <p:nvPr/>
        </p:nvPicPr>
        <p:blipFill>
          <a:blip r:embed="rId3"/>
          <a:srcRect/>
          <a:stretch>
            <a:fillRect/>
          </a:stretch>
        </p:blipFill>
        <p:spPr bwMode="auto">
          <a:xfrm>
            <a:off x="-9525" y="-22225"/>
            <a:ext cx="1322388" cy="1079500"/>
          </a:xfrm>
          <a:prstGeom prst="rect">
            <a:avLst/>
          </a:prstGeom>
          <a:noFill/>
          <a:ln w="9525">
            <a:noFill/>
            <a:miter lim="800000"/>
            <a:headEnd/>
            <a:tailEnd/>
          </a:ln>
        </p:spPr>
      </p:pic>
      <p:sp>
        <p:nvSpPr>
          <p:cNvPr id="2055" name="TextBox 13"/>
          <p:cNvSpPr txBox="1">
            <a:spLocks noChangeArrowheads="1"/>
          </p:cNvSpPr>
          <p:nvPr/>
        </p:nvSpPr>
        <p:spPr bwMode="auto">
          <a:xfrm>
            <a:off x="1258888" y="-33338"/>
            <a:ext cx="3817937" cy="1262063"/>
          </a:xfrm>
          <a:prstGeom prst="rect">
            <a:avLst/>
          </a:prstGeom>
          <a:noFill/>
          <a:ln w="9525">
            <a:noFill/>
            <a:miter lim="800000"/>
            <a:headEnd/>
            <a:tailEnd/>
          </a:ln>
        </p:spPr>
        <p:txBody>
          <a:bodyPr>
            <a:spAutoFit/>
          </a:bodyPr>
          <a:lstStyle/>
          <a:p>
            <a:pPr eaLnBrk="1" hangingPunct="1"/>
            <a:r>
              <a:rPr lang="en-GB" altLang="en-US" sz="3200" b="1">
                <a:solidFill>
                  <a:schemeClr val="bg1"/>
                </a:solidFill>
                <a:latin typeface="Arial Narrow" pitchFamily="34" charset="0"/>
              </a:rPr>
              <a:t>iPROCEEDS </a:t>
            </a:r>
          </a:p>
          <a:p>
            <a:pPr eaLnBrk="1" hangingPunct="1"/>
            <a:r>
              <a:rPr lang="en-GB" altLang="en-US" sz="1400" b="1">
                <a:solidFill>
                  <a:schemeClr val="bg1"/>
                </a:solidFill>
                <a:latin typeface="Calibri" pitchFamily="34" charset="0"/>
              </a:rPr>
              <a:t>Project on targeting crime proceeds on the Internet in South-eastern Europe and Turkey</a:t>
            </a:r>
            <a:endParaRPr lang="en-US" altLang="en-US" sz="1400">
              <a:solidFill>
                <a:schemeClr val="bg1"/>
              </a:solidFill>
              <a:latin typeface="Calibri" pitchFamily="34" charset="0"/>
            </a:endParaRPr>
          </a:p>
          <a:p>
            <a:pPr eaLnBrk="1" hangingPunct="1"/>
            <a:endParaRPr lang="en-GB" altLang="en-US" sz="1600" b="1">
              <a:solidFill>
                <a:schemeClr val="bg1"/>
              </a:solidFill>
              <a:latin typeface="Arial Narrow" pitchFamily="34" charset="0"/>
            </a:endParaRPr>
          </a:p>
        </p:txBody>
      </p:sp>
      <p:pic>
        <p:nvPicPr>
          <p:cNvPr id="2056" name="Picture 8" descr="http://www.coe.int/documents/16695/995226/Funded+EU%2BCOE+-+Implemented+COE+dark+background.png/643b8f9d-517b-4fad-82f4-488bde2625b0?t=1375371137000?t=1375371137000"/>
          <p:cNvPicPr>
            <a:picLocks noChangeAspect="1" noChangeArrowheads="1"/>
          </p:cNvPicPr>
          <p:nvPr/>
        </p:nvPicPr>
        <p:blipFill>
          <a:blip r:embed="rId4"/>
          <a:srcRect/>
          <a:stretch>
            <a:fillRect/>
          </a:stretch>
        </p:blipFill>
        <p:spPr bwMode="auto">
          <a:xfrm>
            <a:off x="4876800" y="188913"/>
            <a:ext cx="4087813" cy="7112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p:cNvSpPr>
          <p:nvPr>
            <p:ph type="title"/>
          </p:nvPr>
        </p:nvSpPr>
        <p:spPr/>
        <p:txBody>
          <a:bodyPr/>
          <a:lstStyle/>
          <a:p>
            <a:pPr eaLnBrk="1" hangingPunct="1"/>
            <a:r>
              <a:rPr lang="hr-HR" altLang="en-US" b="1" dirty="0" smtClean="0"/>
              <a:t>Član 2 </a:t>
            </a:r>
            <a:r>
              <a:rPr lang="en-GB" altLang="en-US" dirty="0" smtClean="0"/>
              <a:t> -</a:t>
            </a:r>
            <a:r>
              <a:rPr lang="hr-HR" altLang="en-US" dirty="0" smtClean="0"/>
              <a:t> </a:t>
            </a:r>
            <a:r>
              <a:rPr lang="hr-HR" altLang="en-US" b="1" dirty="0" smtClean="0"/>
              <a:t>Nezakoniti pristup</a:t>
            </a:r>
            <a:endParaRPr lang="en-GB" altLang="en-US" b="1" dirty="0" smtClean="0"/>
          </a:p>
        </p:txBody>
      </p:sp>
      <p:sp>
        <p:nvSpPr>
          <p:cNvPr id="11267" name="Rectangle 3"/>
          <p:cNvSpPr>
            <a:spLocks noGrp="1"/>
          </p:cNvSpPr>
          <p:nvPr>
            <p:ph type="body" idx="1"/>
          </p:nvPr>
        </p:nvSpPr>
        <p:spPr>
          <a:xfrm>
            <a:off x="457200" y="1866900"/>
            <a:ext cx="8229600" cy="3971925"/>
          </a:xfrm>
        </p:spPr>
        <p:txBody>
          <a:bodyPr/>
          <a:lstStyle/>
          <a:p>
            <a:pPr marL="3175" indent="-3175" algn="just" eaLnBrk="1" hangingPunct="1">
              <a:lnSpc>
                <a:spcPct val="90000"/>
              </a:lnSpc>
              <a:buNone/>
            </a:pPr>
            <a:r>
              <a:rPr lang="hr-HR" altLang="en-US" sz="2800" dirty="0" smtClean="0"/>
              <a:t>Svaka zemlja može da usvoji takve zakonodavne i druge mere koje mogu biti neophodne da bi se utvrdila krivična odgovornost u skladu sa domaćim zakonodavstvom kad je bespravan</a:t>
            </a:r>
            <a:r>
              <a:rPr lang="en-GB" altLang="en-US" sz="2800" dirty="0" smtClean="0"/>
              <a:t> </a:t>
            </a:r>
            <a:r>
              <a:rPr lang="hr-HR" altLang="en-US" sz="4000" b="1" dirty="0" smtClean="0">
                <a:solidFill>
                  <a:srgbClr val="FF0000"/>
                </a:solidFill>
              </a:rPr>
              <a:t>pristup</a:t>
            </a:r>
            <a:r>
              <a:rPr lang="en-GB" altLang="en-US" sz="2800" dirty="0" smtClean="0"/>
              <a:t> </a:t>
            </a:r>
            <a:r>
              <a:rPr lang="hr-HR" altLang="en-US" sz="2800" dirty="0" smtClean="0"/>
              <a:t>ostvaren celom sistemu ili delu </a:t>
            </a:r>
            <a:r>
              <a:rPr lang="hr-HR" altLang="en-US" sz="2800" dirty="0" smtClean="0"/>
              <a:t>računarskog </a:t>
            </a:r>
            <a:r>
              <a:rPr lang="hr-HR" altLang="en-US" sz="2800" dirty="0" smtClean="0"/>
              <a:t>sistema. Država može tražiti da se delo veže sa ugrožavanjem bezbedonosnih mera, sa namerom da se pribave </a:t>
            </a:r>
            <a:r>
              <a:rPr lang="hr-HR" altLang="en-US" sz="2800" dirty="0" smtClean="0"/>
              <a:t>računarski </a:t>
            </a:r>
            <a:r>
              <a:rPr lang="hr-HR" altLang="en-US" sz="2800" dirty="0" smtClean="0"/>
              <a:t>podaci ili drugi nečasnim namerama, ili u vezi sa sistemom koji je povezan sa drugim </a:t>
            </a:r>
            <a:r>
              <a:rPr lang="hr-HR" altLang="en-US" sz="2800" dirty="0" smtClean="0"/>
              <a:t>računarskim </a:t>
            </a:r>
            <a:r>
              <a:rPr lang="hr-HR" altLang="en-US" sz="2800" dirty="0" smtClean="0"/>
              <a:t>sistemom.</a:t>
            </a:r>
            <a:endParaRPr lang="en-GB" altLang="en-US" sz="2800" dirty="0" smtClean="0"/>
          </a:p>
        </p:txBody>
      </p:sp>
      <p:sp>
        <p:nvSpPr>
          <p:cNvPr id="11268" name="Slide Number Placeholder 1"/>
          <p:cNvSpPr>
            <a:spLocks noGrp="1"/>
          </p:cNvSpPr>
          <p:nvPr>
            <p:ph type="sldNum" sz="quarter" idx="12"/>
          </p:nvPr>
        </p:nvSpPr>
        <p:spPr bwMode="auto">
          <a:noFill/>
          <a:ln>
            <a:miter lim="800000"/>
            <a:headEnd/>
            <a:tailEnd/>
          </a:ln>
        </p:spPr>
        <p:txBody>
          <a:bodyPr/>
          <a:lstStyle/>
          <a:p>
            <a:r>
              <a:rPr lang="en-US" altLang="en-US">
                <a:cs typeface="Arial" charset="0"/>
              </a:rPr>
              <a:t>!</a:t>
            </a:r>
            <a:fld id="{FCC8FC99-B36C-4AED-BAED-BE4A356B356A}" type="slidenum">
              <a:rPr lang="en-US" altLang="en-US">
                <a:cs typeface="Arial" charset="0"/>
              </a:rPr>
              <a:pPr/>
              <a:t>10</a:t>
            </a:fld>
            <a:endParaRPr lang="en-US" altLang="en-US">
              <a:cs typeface="Arial" charset="0"/>
            </a:endParaRPr>
          </a:p>
        </p:txBody>
      </p:sp>
    </p:spTree>
  </p:cSld>
  <p:clrMapOvr>
    <a:masterClrMapping/>
  </p:clrMapOvr>
  <p:timing>
    <p:tnLst>
      <p:par>
        <p:cTn id="1" dur="indefinite" restart="never" nodeType="tmRoot"/>
      </p:par>
    </p:tn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Rectangle 2"/>
          <p:cNvSpPr>
            <a:spLocks noGrp="1"/>
          </p:cNvSpPr>
          <p:nvPr>
            <p:ph type="title"/>
          </p:nvPr>
        </p:nvSpPr>
        <p:spPr/>
        <p:txBody>
          <a:bodyPr/>
          <a:lstStyle/>
          <a:p>
            <a:pPr eaLnBrk="1" hangingPunct="1"/>
            <a:r>
              <a:rPr lang="bs-Latn-BA" altLang="en-US" sz="3600" b="1" dirty="0" smtClean="0"/>
              <a:t>Član</a:t>
            </a:r>
            <a:r>
              <a:rPr lang="en-GB" altLang="en-US" sz="3600" b="1" dirty="0" smtClean="0"/>
              <a:t> 9 – </a:t>
            </a:r>
            <a:r>
              <a:rPr lang="bs-Latn-BA" altLang="en-US" sz="3600" b="1" dirty="0" smtClean="0"/>
              <a:t>Krivična dela u vezi sa dečjom </a:t>
            </a:r>
            <a:r>
              <a:rPr lang="bs-Latn-BA" altLang="en-US" sz="3600" b="1" dirty="0" smtClean="0"/>
              <a:t>pornografijom</a:t>
            </a:r>
            <a:endParaRPr lang="en-GB" altLang="en-US" sz="3600" b="1" dirty="0" smtClean="0"/>
          </a:p>
        </p:txBody>
      </p:sp>
      <p:sp>
        <p:nvSpPr>
          <p:cNvPr id="103427" name="Slide Number Placeholder 1"/>
          <p:cNvSpPr>
            <a:spLocks noGrp="1"/>
          </p:cNvSpPr>
          <p:nvPr>
            <p:ph type="sldNum" sz="quarter" idx="12"/>
          </p:nvPr>
        </p:nvSpPr>
        <p:spPr bwMode="auto">
          <a:noFill/>
          <a:ln>
            <a:miter lim="800000"/>
            <a:headEnd/>
            <a:tailEnd/>
          </a:ln>
        </p:spPr>
        <p:txBody>
          <a:bodyPr/>
          <a:lstStyle/>
          <a:p>
            <a:r>
              <a:rPr lang="en-US" altLang="en-US">
                <a:cs typeface="Arial" charset="0"/>
              </a:rPr>
              <a:t>!</a:t>
            </a:r>
            <a:fld id="{674E551A-B2DF-4EDF-9F99-08D85D76C247}" type="slidenum">
              <a:rPr lang="en-US" altLang="en-US">
                <a:cs typeface="Arial" charset="0"/>
              </a:rPr>
              <a:pPr/>
              <a:t>100</a:t>
            </a:fld>
            <a:endParaRPr lang="en-US" altLang="en-US">
              <a:cs typeface="Arial" charset="0"/>
            </a:endParaRPr>
          </a:p>
        </p:txBody>
      </p:sp>
      <p:sp>
        <p:nvSpPr>
          <p:cNvPr id="103428" name="Rectangle 3"/>
          <p:cNvSpPr>
            <a:spLocks noGrp="1"/>
          </p:cNvSpPr>
          <p:nvPr>
            <p:ph idx="1"/>
          </p:nvPr>
        </p:nvSpPr>
        <p:spPr>
          <a:xfrm>
            <a:off x="254000" y="1600200"/>
            <a:ext cx="8594725" cy="4525963"/>
          </a:xfrm>
        </p:spPr>
        <p:txBody>
          <a:bodyPr/>
          <a:lstStyle/>
          <a:p>
            <a:pPr marL="457200" indent="-457200" algn="just" eaLnBrk="1" hangingPunct="1">
              <a:buFont typeface="Calibri" pitchFamily="34" charset="0"/>
              <a:buAutoNum type="arabicPeriod" startAt="2"/>
            </a:pPr>
            <a:r>
              <a:rPr lang="bs-Latn-BA" altLang="en-US" sz="2400" dirty="0"/>
              <a:t>U svrhu gornjeg stava 1 izraz</a:t>
            </a:r>
            <a:r>
              <a:rPr lang="en-GB" altLang="en-US" sz="2400" dirty="0"/>
              <a:t> </a:t>
            </a:r>
            <a:r>
              <a:rPr lang="en-GB" altLang="en-US" sz="2400" dirty="0" smtClean="0"/>
              <a:t>“</a:t>
            </a:r>
            <a:r>
              <a:rPr lang="bs-Latn-BA" altLang="en-US" sz="2400" dirty="0" smtClean="0"/>
              <a:t>dečja </a:t>
            </a:r>
            <a:r>
              <a:rPr lang="bs-Latn-BA" altLang="en-US" sz="2400" dirty="0"/>
              <a:t>pornografija</a:t>
            </a:r>
            <a:r>
              <a:rPr lang="en-GB" altLang="en-US" sz="2400" dirty="0"/>
              <a:t>”</a:t>
            </a:r>
            <a:r>
              <a:rPr lang="bs-Latn-BA" altLang="en-US" sz="2400" dirty="0"/>
              <a:t> obuhvata pornografski materijal koji vizuelno </a:t>
            </a:r>
            <a:r>
              <a:rPr lang="bs-Latn-BA" altLang="en-US" sz="2400" b="1" dirty="0">
                <a:solidFill>
                  <a:srgbClr val="FF0000"/>
                </a:solidFill>
              </a:rPr>
              <a:t>prikazuje</a:t>
            </a:r>
            <a:r>
              <a:rPr lang="en-GB" altLang="en-US" sz="2400" dirty="0"/>
              <a:t>:</a:t>
            </a:r>
          </a:p>
          <a:p>
            <a:pPr marL="857250" lvl="1" indent="-457200" algn="just" eaLnBrk="1" hangingPunct="1">
              <a:buFont typeface="Calibri" pitchFamily="34" charset="0"/>
              <a:buAutoNum type="alphaLcParenR"/>
            </a:pPr>
            <a:r>
              <a:rPr lang="bs-Latn-BA" altLang="en-US" sz="2000" b="1" dirty="0">
                <a:solidFill>
                  <a:srgbClr val="FF0000"/>
                </a:solidFill>
              </a:rPr>
              <a:t>Maloletno lice </a:t>
            </a:r>
            <a:r>
              <a:rPr lang="bs-Latn-BA" altLang="en-US" sz="2000" dirty="0"/>
              <a:t>koje učestvuje u </a:t>
            </a:r>
            <a:r>
              <a:rPr lang="bs-Latn-BA" altLang="en-US" sz="2000" dirty="0" smtClean="0"/>
              <a:t>eksplicitnom </a:t>
            </a:r>
            <a:r>
              <a:rPr lang="bs-Latn-BA" altLang="en-US" sz="2000" dirty="0"/>
              <a:t>seksualnom činu</a:t>
            </a:r>
            <a:r>
              <a:rPr lang="en-GB" altLang="en-US" sz="2000" dirty="0"/>
              <a:t>;</a:t>
            </a:r>
          </a:p>
          <a:p>
            <a:pPr marL="857250" lvl="1" indent="-457200" algn="just" eaLnBrk="1" hangingPunct="1">
              <a:buFont typeface="Calibri" pitchFamily="34" charset="0"/>
              <a:buAutoNum type="alphaLcParenR"/>
            </a:pPr>
            <a:r>
              <a:rPr lang="bs-Latn-BA" altLang="en-US" sz="2000" b="1" dirty="0">
                <a:solidFill>
                  <a:srgbClr val="FF0000"/>
                </a:solidFill>
              </a:rPr>
              <a:t>Lice po čijem izgledu se može zaključiti da je maloletno</a:t>
            </a:r>
            <a:r>
              <a:rPr lang="bs-Latn-BA" altLang="en-US" sz="2000" dirty="0"/>
              <a:t>, koje učestvuje u </a:t>
            </a:r>
            <a:r>
              <a:rPr lang="bs-Latn-BA" altLang="en-US" sz="2000" dirty="0" smtClean="0"/>
              <a:t>eksplicitnom </a:t>
            </a:r>
            <a:r>
              <a:rPr lang="bs-Latn-BA" altLang="en-US" sz="2000" dirty="0"/>
              <a:t>seksualnom činu</a:t>
            </a:r>
            <a:r>
              <a:rPr lang="en-GB" altLang="en-US" sz="2000" dirty="0"/>
              <a:t>;</a:t>
            </a:r>
          </a:p>
          <a:p>
            <a:pPr marL="857250" lvl="1" indent="-457200" algn="just" eaLnBrk="1" hangingPunct="1">
              <a:buFont typeface="Calibri" pitchFamily="34" charset="0"/>
              <a:buAutoNum type="alphaLcParenR"/>
            </a:pPr>
            <a:r>
              <a:rPr lang="bs-Latn-BA" altLang="en-US" sz="2000" b="1" dirty="0">
                <a:solidFill>
                  <a:srgbClr val="FF0000"/>
                </a:solidFill>
              </a:rPr>
              <a:t>Realistične slike</a:t>
            </a:r>
            <a:r>
              <a:rPr lang="bs-Latn-BA" altLang="en-US" sz="2000" dirty="0"/>
              <a:t> koje predstavljaju maloletna lica koja učestvuju u </a:t>
            </a:r>
            <a:r>
              <a:rPr lang="bs-Latn-BA" altLang="en-US" sz="2000" dirty="0" smtClean="0"/>
              <a:t>eksplicitnom </a:t>
            </a:r>
            <a:r>
              <a:rPr lang="bs-Latn-BA" altLang="en-US" sz="2000" dirty="0"/>
              <a:t>seksualnom činu</a:t>
            </a:r>
            <a:r>
              <a:rPr lang="en-GB" altLang="en-US" sz="2000" dirty="0"/>
              <a:t>.</a:t>
            </a:r>
          </a:p>
          <a:p>
            <a:pPr marL="457200" indent="-457200" algn="just" eaLnBrk="1" hangingPunct="1">
              <a:buFont typeface="Calibri" pitchFamily="34" charset="0"/>
              <a:buAutoNum type="arabicPeriod" startAt="3"/>
            </a:pPr>
            <a:r>
              <a:rPr lang="bs-Latn-BA" altLang="en-US" sz="2400" dirty="0"/>
              <a:t>U svrhu gornjeg stava 2, izraz</a:t>
            </a:r>
            <a:r>
              <a:rPr lang="en-GB" altLang="en-US" sz="2400" dirty="0"/>
              <a:t> “</a:t>
            </a:r>
            <a:r>
              <a:rPr lang="bs-Latn-BA" altLang="en-US" sz="2400" dirty="0"/>
              <a:t>maloletno lice</a:t>
            </a:r>
            <a:r>
              <a:rPr lang="en-GB" altLang="en-US" sz="2400" dirty="0"/>
              <a:t>”</a:t>
            </a:r>
            <a:r>
              <a:rPr lang="bs-Latn-BA" altLang="en-US" sz="2400" dirty="0"/>
              <a:t> obuhvata sva lica mlađa od 18 godina starosti. Članica može, međutim, da postavi nižu starosnu granicu, koja ne sme biti manja od napunjenih 16 godina starosti. </a:t>
            </a:r>
            <a:endParaRPr lang="en-GB" altLang="en-US" sz="2400" dirty="0"/>
          </a:p>
          <a:p>
            <a:pPr marL="457200" indent="-457200" algn="just" eaLnBrk="1" hangingPunct="1">
              <a:buFont typeface="Calibri" pitchFamily="34" charset="0"/>
              <a:buAutoNum type="arabicPeriod" startAt="3"/>
            </a:pPr>
            <a:r>
              <a:rPr lang="bs-Latn-BA" altLang="en-US" sz="2400" dirty="0"/>
              <a:t>Svaka članica može sebi rezervisati pravo da ne primenjuje, u celini ili delimično, </a:t>
            </a:r>
            <a:r>
              <a:rPr lang="en-GB" altLang="en-US" sz="2400" dirty="0"/>
              <a:t> 1(d) </a:t>
            </a:r>
            <a:r>
              <a:rPr lang="bs-Latn-BA" altLang="en-US" sz="2400" dirty="0"/>
              <a:t>i </a:t>
            </a:r>
            <a:r>
              <a:rPr lang="en-GB" altLang="en-US" sz="2400" dirty="0"/>
              <a:t>1(e), </a:t>
            </a:r>
            <a:r>
              <a:rPr lang="bs-Latn-BA" altLang="en-US" sz="2400" dirty="0"/>
              <a:t>i </a:t>
            </a:r>
            <a:r>
              <a:rPr lang="en-GB" altLang="en-US" sz="2400" dirty="0"/>
              <a:t>2(b) </a:t>
            </a:r>
            <a:r>
              <a:rPr lang="bs-Latn-BA" altLang="en-US" sz="2400" dirty="0"/>
              <a:t>i</a:t>
            </a:r>
            <a:r>
              <a:rPr lang="en-GB" altLang="en-US" sz="2400" dirty="0"/>
              <a:t> 2(c).</a:t>
            </a:r>
          </a:p>
          <a:p>
            <a:pPr marL="457200" indent="-457200" algn="just" eaLnBrk="1" hangingPunct="1">
              <a:buFont typeface="Calibri" pitchFamily="34" charset="0"/>
              <a:buAutoNum type="arabicPeriod" startAt="2"/>
            </a:pPr>
            <a:endParaRPr lang="en-GB" altLang="en-US" sz="2400" dirty="0" smtClean="0"/>
          </a:p>
        </p:txBody>
      </p:sp>
    </p:spTree>
  </p:cSld>
  <p:clrMapOvr>
    <a:masterClrMapping/>
  </p:clrMapOvr>
  <p:timing>
    <p:tnLst>
      <p:par>
        <p:cTn id="1" dur="indefinite" restart="never" nodeType="tmRoot"/>
      </p:par>
    </p:tnLst>
  </p:timing>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0" name="Title 1"/>
          <p:cNvSpPr>
            <a:spLocks noGrp="1"/>
          </p:cNvSpPr>
          <p:nvPr>
            <p:ph type="title"/>
          </p:nvPr>
        </p:nvSpPr>
        <p:spPr/>
        <p:txBody>
          <a:bodyPr/>
          <a:lstStyle/>
          <a:p>
            <a:r>
              <a:rPr lang="bs-Latn-BA" altLang="en-US" b="1" dirty="0" smtClean="0"/>
              <a:t>Prikazivanje </a:t>
            </a:r>
            <a:endParaRPr lang="en-US" altLang="en-US" b="1" dirty="0" smtClean="0"/>
          </a:p>
        </p:txBody>
      </p:sp>
      <p:sp>
        <p:nvSpPr>
          <p:cNvPr id="104451" name="Content Placeholder 2"/>
          <p:cNvSpPr>
            <a:spLocks noGrp="1"/>
          </p:cNvSpPr>
          <p:nvPr>
            <p:ph idx="1"/>
          </p:nvPr>
        </p:nvSpPr>
        <p:spPr>
          <a:xfrm>
            <a:off x="279400" y="1671638"/>
            <a:ext cx="8547100" cy="4525962"/>
          </a:xfrm>
        </p:spPr>
        <p:txBody>
          <a:bodyPr/>
          <a:lstStyle/>
          <a:p>
            <a:pPr algn="just"/>
            <a:r>
              <a:rPr lang="bs-Latn-BA" altLang="en-US" sz="3000" dirty="0" smtClean="0"/>
              <a:t>Sledeći prikazi su uključeni</a:t>
            </a:r>
            <a:r>
              <a:rPr lang="en-US" altLang="en-US" sz="3000" dirty="0" smtClean="0"/>
              <a:t>:</a:t>
            </a:r>
          </a:p>
          <a:p>
            <a:pPr lvl="1" algn="just"/>
            <a:r>
              <a:rPr lang="bs-Latn-BA" altLang="en-US" sz="2600" dirty="0" smtClean="0"/>
              <a:t>Seksualno zlostavljanje stvarnog deteta</a:t>
            </a:r>
            <a:endParaRPr lang="en-US" altLang="en-US" sz="2600" dirty="0" smtClean="0"/>
          </a:p>
          <a:p>
            <a:pPr lvl="1" algn="just"/>
            <a:r>
              <a:rPr lang="bs-Latn-BA" altLang="en-US" sz="2600" dirty="0" smtClean="0"/>
              <a:t>Slike koje prikazuju lice koje izgleda kao da je maloletno i koje je uključeno u seksualno eksplicitno ponašanje</a:t>
            </a:r>
            <a:r>
              <a:rPr lang="en-US" altLang="en-US" sz="2600" dirty="0" smtClean="0"/>
              <a:t> </a:t>
            </a:r>
          </a:p>
          <a:p>
            <a:pPr lvl="1" algn="just"/>
            <a:r>
              <a:rPr lang="bs-Latn-BA" altLang="en-US" sz="2600" dirty="0" smtClean="0"/>
              <a:t>Slike, koje, iako izgledaju</a:t>
            </a:r>
            <a:r>
              <a:rPr lang="en-US" altLang="en-US" sz="2600" dirty="0" smtClean="0"/>
              <a:t> „</a:t>
            </a:r>
            <a:r>
              <a:rPr lang="bs-Latn-BA" altLang="en-US" sz="2600" dirty="0" smtClean="0"/>
              <a:t>realistično</a:t>
            </a:r>
            <a:r>
              <a:rPr lang="en-US" altLang="en-US" sz="2600" dirty="0" smtClean="0"/>
              <a:t>",</a:t>
            </a:r>
            <a:r>
              <a:rPr lang="bs-Latn-BA" altLang="en-US" sz="2600" dirty="0" smtClean="0"/>
              <a:t> u stvari ne prikazuju stvarno dete uključeno u seksualno eksplicitno ponašanje, uključujući slike koje su izmenjene kao morfne slike osoba, ili čak slike potpuno generisane računarski </a:t>
            </a:r>
            <a:r>
              <a:rPr lang="en-US" altLang="en-US" sz="2600" dirty="0" smtClean="0"/>
              <a:t> 	</a:t>
            </a:r>
          </a:p>
          <a:p>
            <a:pPr algn="just"/>
            <a:endParaRPr lang="en-US" altLang="en-US" sz="3000" dirty="0" smtClean="0"/>
          </a:p>
        </p:txBody>
      </p:sp>
      <p:sp>
        <p:nvSpPr>
          <p:cNvPr id="104452" name="Slide Number Placeholder 1"/>
          <p:cNvSpPr>
            <a:spLocks noGrp="1"/>
          </p:cNvSpPr>
          <p:nvPr>
            <p:ph type="sldNum" sz="quarter" idx="12"/>
          </p:nvPr>
        </p:nvSpPr>
        <p:spPr bwMode="auto">
          <a:noFill/>
          <a:ln>
            <a:miter lim="800000"/>
            <a:headEnd/>
            <a:tailEnd/>
          </a:ln>
        </p:spPr>
        <p:txBody>
          <a:bodyPr/>
          <a:lstStyle/>
          <a:p>
            <a:r>
              <a:rPr lang="en-US" altLang="en-US">
                <a:cs typeface="Arial" charset="0"/>
              </a:rPr>
              <a:t>!</a:t>
            </a:r>
            <a:fld id="{14B36865-3A73-4AF4-A370-0613A91A5805}" type="slidenum">
              <a:rPr lang="en-US" altLang="en-US">
                <a:cs typeface="Arial" charset="0"/>
              </a:rPr>
              <a:pPr/>
              <a:t>101</a:t>
            </a:fld>
            <a:endParaRPr lang="en-US" altLang="en-US">
              <a:cs typeface="Arial" charset="0"/>
            </a:endParaRPr>
          </a:p>
        </p:txBody>
      </p:sp>
    </p:spTree>
  </p:cSld>
  <p:clrMapOvr>
    <a:masterClrMapping/>
  </p:clrMapOvr>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4" name="Rectangle 2"/>
          <p:cNvSpPr>
            <a:spLocks noGrp="1"/>
          </p:cNvSpPr>
          <p:nvPr>
            <p:ph type="title"/>
          </p:nvPr>
        </p:nvSpPr>
        <p:spPr/>
        <p:txBody>
          <a:bodyPr/>
          <a:lstStyle/>
          <a:p>
            <a:pPr eaLnBrk="1" hangingPunct="1"/>
            <a:r>
              <a:rPr lang="bs-Latn-BA" altLang="en-US" sz="3600" b="1" dirty="0" smtClean="0"/>
              <a:t>Član</a:t>
            </a:r>
            <a:r>
              <a:rPr lang="en-GB" altLang="en-US" sz="3600" b="1" dirty="0" smtClean="0"/>
              <a:t> 9 – </a:t>
            </a:r>
            <a:r>
              <a:rPr lang="bs-Latn-BA" altLang="en-US" sz="3600" b="1" dirty="0" smtClean="0"/>
              <a:t>Krivična dela u vezi sa dečjom </a:t>
            </a:r>
            <a:r>
              <a:rPr lang="bs-Latn-BA" altLang="en-US" sz="3600" b="1" dirty="0" smtClean="0"/>
              <a:t>pornografijom</a:t>
            </a:r>
            <a:endParaRPr lang="en-GB" altLang="en-US" sz="3600" b="1" dirty="0" smtClean="0"/>
          </a:p>
        </p:txBody>
      </p:sp>
      <p:sp>
        <p:nvSpPr>
          <p:cNvPr id="105475" name="Slide Number Placeholder 1"/>
          <p:cNvSpPr>
            <a:spLocks noGrp="1"/>
          </p:cNvSpPr>
          <p:nvPr>
            <p:ph type="sldNum" sz="quarter" idx="12"/>
          </p:nvPr>
        </p:nvSpPr>
        <p:spPr bwMode="auto">
          <a:noFill/>
          <a:ln>
            <a:miter lim="800000"/>
            <a:headEnd/>
            <a:tailEnd/>
          </a:ln>
        </p:spPr>
        <p:txBody>
          <a:bodyPr/>
          <a:lstStyle/>
          <a:p>
            <a:r>
              <a:rPr lang="en-US" altLang="en-US">
                <a:cs typeface="Arial" charset="0"/>
              </a:rPr>
              <a:t>!</a:t>
            </a:r>
            <a:fld id="{4E65E942-4C8F-4FCF-9EBC-385CA8C3D3A1}" type="slidenum">
              <a:rPr lang="en-US" altLang="en-US">
                <a:cs typeface="Arial" charset="0"/>
              </a:rPr>
              <a:pPr/>
              <a:t>102</a:t>
            </a:fld>
            <a:endParaRPr lang="en-US" altLang="en-US">
              <a:cs typeface="Arial" charset="0"/>
            </a:endParaRPr>
          </a:p>
        </p:txBody>
      </p:sp>
      <p:sp>
        <p:nvSpPr>
          <p:cNvPr id="105476" name="Rectangle 3"/>
          <p:cNvSpPr>
            <a:spLocks noGrp="1"/>
          </p:cNvSpPr>
          <p:nvPr>
            <p:ph idx="1"/>
          </p:nvPr>
        </p:nvSpPr>
        <p:spPr/>
        <p:txBody>
          <a:bodyPr/>
          <a:lstStyle/>
          <a:p>
            <a:pPr marL="457200" indent="-457200" algn="just" eaLnBrk="1" hangingPunct="1">
              <a:buFont typeface="Calibri" pitchFamily="34" charset="0"/>
              <a:buAutoNum type="arabicPeriod" startAt="2"/>
            </a:pPr>
            <a:r>
              <a:rPr lang="bs-Latn-BA" altLang="en-US" sz="2400" dirty="0"/>
              <a:t>U svrhu gornjeg stava 1 izraz</a:t>
            </a:r>
            <a:r>
              <a:rPr lang="en-GB" altLang="en-US" sz="2400" dirty="0"/>
              <a:t> </a:t>
            </a:r>
            <a:r>
              <a:rPr lang="en-GB" altLang="en-US" sz="2400" dirty="0" smtClean="0"/>
              <a:t>“</a:t>
            </a:r>
            <a:r>
              <a:rPr lang="bs-Latn-BA" altLang="en-US" sz="2400" dirty="0" smtClean="0"/>
              <a:t>dečja </a:t>
            </a:r>
            <a:r>
              <a:rPr lang="bs-Latn-BA" altLang="en-US" sz="2400" dirty="0"/>
              <a:t>pornografija</a:t>
            </a:r>
            <a:r>
              <a:rPr lang="en-GB" altLang="en-US" sz="2400" dirty="0"/>
              <a:t>”</a:t>
            </a:r>
            <a:r>
              <a:rPr lang="bs-Latn-BA" altLang="en-US" sz="2400" dirty="0"/>
              <a:t> obuhvata pornografski materijal koji vizuelno prikazuje</a:t>
            </a:r>
            <a:r>
              <a:rPr lang="en-GB" altLang="en-US" sz="2400" dirty="0"/>
              <a:t>:</a:t>
            </a:r>
          </a:p>
          <a:p>
            <a:pPr marL="857250" lvl="1" indent="-457200" algn="just" eaLnBrk="1" hangingPunct="1">
              <a:buFont typeface="Calibri" pitchFamily="34" charset="0"/>
              <a:buAutoNum type="alphaLcParenR"/>
            </a:pPr>
            <a:r>
              <a:rPr lang="bs-Latn-BA" altLang="en-US" sz="2000" dirty="0"/>
              <a:t>Maloletno lice koje učestvuje u </a:t>
            </a:r>
            <a:r>
              <a:rPr lang="bs-Latn-BA" altLang="en-US" sz="2000" dirty="0" smtClean="0"/>
              <a:t>eksplicitnom </a:t>
            </a:r>
            <a:r>
              <a:rPr lang="bs-Latn-BA" altLang="en-US" sz="2000" dirty="0"/>
              <a:t>seksualnom činu</a:t>
            </a:r>
            <a:r>
              <a:rPr lang="en-GB" altLang="en-US" sz="2000" dirty="0"/>
              <a:t>;</a:t>
            </a:r>
          </a:p>
          <a:p>
            <a:pPr marL="857250" lvl="1" indent="-457200" algn="just" eaLnBrk="1" hangingPunct="1">
              <a:buFont typeface="Calibri" pitchFamily="34" charset="0"/>
              <a:buAutoNum type="alphaLcParenR"/>
            </a:pPr>
            <a:r>
              <a:rPr lang="bs-Latn-BA" altLang="en-US" sz="2000" dirty="0"/>
              <a:t>Lice po čijem izgledu se može zaključiti da je maloletno, koje učestvuje u </a:t>
            </a:r>
            <a:r>
              <a:rPr lang="bs-Latn-BA" altLang="en-US" sz="2000" dirty="0" smtClean="0"/>
              <a:t>eksplicitnom </a:t>
            </a:r>
            <a:r>
              <a:rPr lang="bs-Latn-BA" altLang="en-US" sz="2000" dirty="0"/>
              <a:t>seksualnom činu</a:t>
            </a:r>
            <a:r>
              <a:rPr lang="en-GB" altLang="en-US" sz="2000" dirty="0"/>
              <a:t>;</a:t>
            </a:r>
          </a:p>
          <a:p>
            <a:pPr marL="857250" lvl="1" indent="-457200" algn="just" eaLnBrk="1" hangingPunct="1">
              <a:buFont typeface="Calibri" pitchFamily="34" charset="0"/>
              <a:buAutoNum type="alphaLcParenR"/>
            </a:pPr>
            <a:r>
              <a:rPr lang="bs-Latn-BA" altLang="en-US" sz="2000" dirty="0"/>
              <a:t>Realistične slike koje predstavljaju maloletna lica koja učestvuju u </a:t>
            </a:r>
            <a:r>
              <a:rPr lang="bs-Latn-BA" altLang="en-US" sz="2000" dirty="0" smtClean="0"/>
              <a:t>eksplicitnom </a:t>
            </a:r>
            <a:r>
              <a:rPr lang="bs-Latn-BA" altLang="en-US" sz="2000" dirty="0"/>
              <a:t>seksualnom činu</a:t>
            </a:r>
            <a:r>
              <a:rPr lang="en-GB" altLang="en-US" sz="2000" dirty="0"/>
              <a:t>.</a:t>
            </a:r>
          </a:p>
          <a:p>
            <a:pPr marL="457200" indent="-457200" algn="just" eaLnBrk="1" hangingPunct="1">
              <a:buFont typeface="Calibri" pitchFamily="34" charset="0"/>
              <a:buAutoNum type="arabicPeriod" startAt="3"/>
            </a:pPr>
            <a:r>
              <a:rPr lang="bs-Latn-BA" altLang="en-US" sz="2400" dirty="0"/>
              <a:t>U svrhu gornjeg stava 2, izraz</a:t>
            </a:r>
            <a:r>
              <a:rPr lang="en-GB" altLang="en-US" sz="2400" dirty="0"/>
              <a:t> </a:t>
            </a:r>
            <a:r>
              <a:rPr lang="bs-Latn-BA" altLang="en-US" sz="2400" b="1" dirty="0" smtClean="0">
                <a:solidFill>
                  <a:srgbClr val="FF0000"/>
                </a:solidFill>
              </a:rPr>
              <a:t>maloletno lice</a:t>
            </a:r>
            <a:r>
              <a:rPr lang="bs-Latn-BA" altLang="en-US" sz="2400" dirty="0" smtClean="0"/>
              <a:t> </a:t>
            </a:r>
            <a:r>
              <a:rPr lang="bs-Latn-BA" altLang="en-US" sz="2400" dirty="0"/>
              <a:t>obuhvata sva lica mlađa od 18 godina starosti. Članica može, međutim, da postavi nižu starosnu granicu, koja ne sme biti manja od napunjenih 16 godina starosti. </a:t>
            </a:r>
            <a:endParaRPr lang="en-GB" altLang="en-US" sz="2400" dirty="0"/>
          </a:p>
          <a:p>
            <a:pPr marL="457200" indent="-457200" algn="just" eaLnBrk="1" hangingPunct="1">
              <a:buFont typeface="Calibri" pitchFamily="34" charset="0"/>
              <a:buAutoNum type="arabicPeriod" startAt="3"/>
            </a:pPr>
            <a:r>
              <a:rPr lang="bs-Latn-BA" altLang="en-US" sz="2400" dirty="0"/>
              <a:t>Svaka članica može sebi rezervisati pravo da ne primenjuje, u celini ili delimično, </a:t>
            </a:r>
            <a:r>
              <a:rPr lang="en-GB" altLang="en-US" sz="2400" dirty="0"/>
              <a:t> 1(d) </a:t>
            </a:r>
            <a:r>
              <a:rPr lang="bs-Latn-BA" altLang="en-US" sz="2400" dirty="0"/>
              <a:t>i </a:t>
            </a:r>
            <a:r>
              <a:rPr lang="en-GB" altLang="en-US" sz="2400" dirty="0"/>
              <a:t>1(e), </a:t>
            </a:r>
            <a:r>
              <a:rPr lang="bs-Latn-BA" altLang="en-US" sz="2400" dirty="0"/>
              <a:t>i </a:t>
            </a:r>
            <a:r>
              <a:rPr lang="en-GB" altLang="en-US" sz="2400" dirty="0"/>
              <a:t>2(b) </a:t>
            </a:r>
            <a:r>
              <a:rPr lang="bs-Latn-BA" altLang="en-US" sz="2400" dirty="0"/>
              <a:t>i</a:t>
            </a:r>
            <a:r>
              <a:rPr lang="en-GB" altLang="en-US" sz="2400" dirty="0"/>
              <a:t> 2(c).</a:t>
            </a:r>
          </a:p>
          <a:p>
            <a:pPr marL="457200" indent="-457200" algn="just" eaLnBrk="1" hangingPunct="1">
              <a:buFont typeface="Calibri" pitchFamily="34" charset="0"/>
              <a:buAutoNum type="arabicPeriod" startAt="2"/>
            </a:pPr>
            <a:endParaRPr lang="en-GB" altLang="en-US" sz="2400" dirty="0" smtClean="0"/>
          </a:p>
        </p:txBody>
      </p:sp>
    </p:spTree>
  </p:cSld>
  <p:clrMapOvr>
    <a:masterClrMapping/>
  </p:clrMapOvr>
  <p:timing>
    <p:tnLst>
      <p:par>
        <p:cTn id="1" dur="indefinite" restart="never" nodeType="tmRoot"/>
      </p:par>
    </p:tnLst>
  </p:timing>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8" name="Title 1"/>
          <p:cNvSpPr>
            <a:spLocks noGrp="1"/>
          </p:cNvSpPr>
          <p:nvPr>
            <p:ph type="title"/>
          </p:nvPr>
        </p:nvSpPr>
        <p:spPr/>
        <p:txBody>
          <a:bodyPr/>
          <a:lstStyle/>
          <a:p>
            <a:r>
              <a:rPr lang="bs-Latn-BA" altLang="en-US" b="1" dirty="0" smtClean="0"/>
              <a:t>Maloletno lice </a:t>
            </a:r>
            <a:endParaRPr lang="en-US" altLang="en-US" b="1" dirty="0" smtClean="0"/>
          </a:p>
        </p:txBody>
      </p:sp>
      <p:sp>
        <p:nvSpPr>
          <p:cNvPr id="106499" name="Content Placeholder 2"/>
          <p:cNvSpPr>
            <a:spLocks noGrp="1"/>
          </p:cNvSpPr>
          <p:nvPr>
            <p:ph idx="1"/>
          </p:nvPr>
        </p:nvSpPr>
        <p:spPr>
          <a:xfrm>
            <a:off x="279400" y="1593850"/>
            <a:ext cx="8547100" cy="4525963"/>
          </a:xfrm>
        </p:spPr>
        <p:txBody>
          <a:bodyPr/>
          <a:lstStyle/>
          <a:p>
            <a:pPr algn="just"/>
            <a:r>
              <a:rPr lang="bs-Latn-BA" altLang="en-US" sz="2800" dirty="0" smtClean="0"/>
              <a:t>U skladu sa definicijom iz člana 1 UN Konvencije o pravima deteta</a:t>
            </a:r>
            <a:endParaRPr lang="en-US" altLang="en-US" sz="2800" dirty="0" smtClean="0"/>
          </a:p>
          <a:p>
            <a:pPr algn="just"/>
            <a:endParaRPr lang="en-US" altLang="en-US" sz="1800" dirty="0" smtClean="0"/>
          </a:p>
          <a:p>
            <a:pPr algn="just"/>
            <a:r>
              <a:rPr lang="bs-Latn-BA" altLang="en-US" sz="2800" dirty="0" smtClean="0"/>
              <a:t>Maloletno lice generalno označava sva lica mlađa od 18 godina</a:t>
            </a:r>
            <a:endParaRPr lang="en-US" altLang="en-US" sz="2800" dirty="0" smtClean="0"/>
          </a:p>
          <a:p>
            <a:pPr algn="just"/>
            <a:endParaRPr lang="en-US" altLang="en-US" sz="1800" dirty="0" smtClean="0"/>
          </a:p>
          <a:p>
            <a:pPr algn="just"/>
            <a:r>
              <a:rPr lang="bs-Latn-BA" altLang="en-US" sz="2800" dirty="0" smtClean="0"/>
              <a:t>Članice mogu zahtevati nižu starosnu dob pod uslovom da nije niža od 16 godina starosti</a:t>
            </a:r>
            <a:endParaRPr lang="en-US" altLang="en-US" sz="2800" dirty="0" smtClean="0"/>
          </a:p>
          <a:p>
            <a:pPr algn="just"/>
            <a:endParaRPr lang="en-US" altLang="en-US" sz="1800" dirty="0" smtClean="0"/>
          </a:p>
          <a:p>
            <a:pPr algn="just"/>
            <a:r>
              <a:rPr lang="bs-Latn-BA" altLang="en-US" sz="2800" dirty="0" smtClean="0"/>
              <a:t>Starost se odnosi na </a:t>
            </a:r>
            <a:r>
              <a:rPr lang="bs-Latn-BA" altLang="en-US" sz="2800" dirty="0" smtClean="0"/>
              <a:t>korišćenje </a:t>
            </a:r>
            <a:r>
              <a:rPr lang="bs-Latn-BA" altLang="en-US" sz="2800" dirty="0" smtClean="0"/>
              <a:t>(stvarne ili fiktivne) dece kao seksualnih objekata</a:t>
            </a:r>
            <a:r>
              <a:rPr lang="en-US" altLang="en-US" sz="2800" dirty="0" smtClean="0"/>
              <a:t>; </a:t>
            </a:r>
            <a:r>
              <a:rPr lang="bs-Latn-BA" altLang="en-US" sz="2800" dirty="0" smtClean="0"/>
              <a:t>a ne na starost u vezi sa pristankom na seksualne odnose</a:t>
            </a:r>
            <a:endParaRPr lang="en-US" altLang="en-US" sz="2800" dirty="0" smtClean="0"/>
          </a:p>
        </p:txBody>
      </p:sp>
      <p:sp>
        <p:nvSpPr>
          <p:cNvPr id="106500" name="Slide Number Placeholder 1"/>
          <p:cNvSpPr>
            <a:spLocks noGrp="1"/>
          </p:cNvSpPr>
          <p:nvPr>
            <p:ph type="sldNum" sz="quarter" idx="12"/>
          </p:nvPr>
        </p:nvSpPr>
        <p:spPr bwMode="auto">
          <a:noFill/>
          <a:ln>
            <a:miter lim="800000"/>
            <a:headEnd/>
            <a:tailEnd/>
          </a:ln>
        </p:spPr>
        <p:txBody>
          <a:bodyPr/>
          <a:lstStyle/>
          <a:p>
            <a:r>
              <a:rPr lang="en-US" altLang="en-US">
                <a:cs typeface="Arial" charset="0"/>
              </a:rPr>
              <a:t>!</a:t>
            </a:r>
            <a:fld id="{C3942A27-7B7A-41F4-BCFA-D7BCD9993575}" type="slidenum">
              <a:rPr lang="en-US" altLang="en-US">
                <a:cs typeface="Arial" charset="0"/>
              </a:rPr>
              <a:pPr/>
              <a:t>103</a:t>
            </a:fld>
            <a:endParaRPr lang="en-US" altLang="en-US">
              <a:cs typeface="Arial" charset="0"/>
            </a:endParaRPr>
          </a:p>
        </p:txBody>
      </p:sp>
    </p:spTree>
  </p:cSld>
  <p:clrMapOvr>
    <a:masterClrMapping/>
  </p:clrMapOvr>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9" name="Rectangle 3"/>
          <p:cNvSpPr>
            <a:spLocks noGrp="1"/>
          </p:cNvSpPr>
          <p:nvPr>
            <p:ph type="body" idx="1"/>
          </p:nvPr>
        </p:nvSpPr>
        <p:spPr/>
        <p:txBody>
          <a:bodyPr/>
          <a:lstStyle/>
          <a:p>
            <a:pPr eaLnBrk="1" hangingPunct="1">
              <a:buFont typeface="Arial" charset="0"/>
              <a:buNone/>
              <a:defRPr/>
            </a:pPr>
            <a:endParaRPr lang="en-GB" dirty="0" smtClean="0">
              <a:latin typeface="+mj-lt"/>
              <a:ea typeface="+mn-ea"/>
              <a:cs typeface="Times New Roman" pitchFamily="18" charset="0"/>
            </a:endParaRPr>
          </a:p>
          <a:p>
            <a:pPr eaLnBrk="1" hangingPunct="1">
              <a:buFont typeface="Arial" charset="0"/>
              <a:buNone/>
              <a:defRPr/>
            </a:pPr>
            <a:endParaRPr lang="en-GB" dirty="0" smtClean="0">
              <a:latin typeface="+mj-lt"/>
              <a:ea typeface="+mn-ea"/>
              <a:cs typeface="Times New Roman" pitchFamily="18" charset="0"/>
            </a:endParaRPr>
          </a:p>
          <a:p>
            <a:pPr algn="ctr" eaLnBrk="1" hangingPunct="1">
              <a:buFont typeface="Arial" charset="0"/>
              <a:buNone/>
              <a:defRPr/>
            </a:pPr>
            <a:r>
              <a:rPr lang="bs-Latn-BA" b="1" i="1" dirty="0" smtClean="0">
                <a:latin typeface="+mj-lt"/>
                <a:ea typeface="+mn-ea"/>
                <a:cs typeface="Times New Roman" pitchFamily="18" charset="0"/>
              </a:rPr>
              <a:t>Krivična dela koja se odnose na kršenje autorskih i njima sličnih prava</a:t>
            </a:r>
            <a:endParaRPr lang="en-GB" b="1" i="1" dirty="0" smtClean="0">
              <a:latin typeface="+mj-lt"/>
              <a:ea typeface="+mn-ea"/>
              <a:cs typeface="+mn-cs"/>
            </a:endParaRPr>
          </a:p>
        </p:txBody>
      </p:sp>
      <p:sp>
        <p:nvSpPr>
          <p:cNvPr id="107523" name="Slide Number Placeholder 1"/>
          <p:cNvSpPr>
            <a:spLocks noGrp="1"/>
          </p:cNvSpPr>
          <p:nvPr>
            <p:ph type="sldNum" sz="quarter" idx="12"/>
          </p:nvPr>
        </p:nvSpPr>
        <p:spPr bwMode="auto">
          <a:noFill/>
          <a:ln>
            <a:miter lim="800000"/>
            <a:headEnd/>
            <a:tailEnd/>
          </a:ln>
        </p:spPr>
        <p:txBody>
          <a:bodyPr/>
          <a:lstStyle/>
          <a:p>
            <a:fld id="{5DC7E1D1-F30B-47B1-8E06-94E4D6C0E0D1}" type="slidenum">
              <a:rPr lang="en-US" altLang="en-US">
                <a:cs typeface="Arial" charset="0"/>
              </a:rPr>
              <a:pPr/>
              <a:t>104</a:t>
            </a:fld>
            <a:endParaRPr lang="en-US" altLang="en-US">
              <a:cs typeface="Arial" charset="0"/>
            </a:endParaRPr>
          </a:p>
        </p:txBody>
      </p:sp>
    </p:spTree>
  </p:cSld>
  <p:clrMapOvr>
    <a:masterClrMapping/>
  </p:clrMapOvr>
  <p:timing>
    <p:tnLst>
      <p:par>
        <p:cTn id="1" dur="indefinite" restart="never" nodeType="tmRoot"/>
      </p:par>
    </p:tnLst>
  </p:timing>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6" name="Rectangle 3"/>
          <p:cNvSpPr>
            <a:spLocks noGrp="1"/>
          </p:cNvSpPr>
          <p:nvPr>
            <p:ph type="body" idx="1"/>
          </p:nvPr>
        </p:nvSpPr>
        <p:spPr>
          <a:xfrm>
            <a:off x="196850" y="519113"/>
            <a:ext cx="8750300" cy="3968750"/>
          </a:xfrm>
          <a:ln w="38100">
            <a:solidFill>
              <a:srgbClr val="FF0000"/>
            </a:solidFill>
          </a:ln>
        </p:spPr>
        <p:txBody>
          <a:bodyPr/>
          <a:lstStyle/>
          <a:p>
            <a:pPr marL="0" indent="0" algn="ctr" eaLnBrk="1" hangingPunct="1">
              <a:lnSpc>
                <a:spcPct val="90000"/>
              </a:lnSpc>
              <a:buFont typeface="Arial" charset="0"/>
              <a:buNone/>
            </a:pPr>
            <a:endParaRPr lang="en-GB" altLang="en-US" sz="1600" b="1" i="1" dirty="0" smtClean="0"/>
          </a:p>
          <a:p>
            <a:pPr marL="0" indent="0" algn="ctr" eaLnBrk="1" hangingPunct="1">
              <a:lnSpc>
                <a:spcPct val="90000"/>
              </a:lnSpc>
              <a:buFont typeface="Arial" charset="0"/>
              <a:buNone/>
            </a:pPr>
            <a:r>
              <a:rPr lang="bs-Latn-BA" altLang="en-US" sz="2800" b="1" i="1" dirty="0" smtClean="0"/>
              <a:t>Prava u vezi sa intelektualnom svojinom </a:t>
            </a:r>
            <a:endParaRPr lang="en-GB" altLang="en-US" sz="2800" b="1" i="1" dirty="0" smtClean="0"/>
          </a:p>
          <a:p>
            <a:pPr marL="0" indent="0" algn="ctr" eaLnBrk="1" hangingPunct="1">
              <a:lnSpc>
                <a:spcPct val="90000"/>
              </a:lnSpc>
              <a:buFont typeface="Arial" charset="0"/>
              <a:buNone/>
            </a:pPr>
            <a:r>
              <a:rPr lang="en-GB" altLang="en-US" sz="2800" b="1" i="1" dirty="0" smtClean="0"/>
              <a:t>(</a:t>
            </a:r>
            <a:r>
              <a:rPr lang="bs-Latn-BA" altLang="en-US" sz="2800" b="1" i="1" dirty="0" smtClean="0"/>
              <a:t>Član</a:t>
            </a:r>
            <a:r>
              <a:rPr lang="en-GB" altLang="en-US" sz="2800" b="1" i="1" dirty="0" smtClean="0"/>
              <a:t> 10 – </a:t>
            </a:r>
            <a:r>
              <a:rPr lang="bs-Latn-BA" altLang="en-US" sz="2800" b="1" i="1" dirty="0" smtClean="0"/>
              <a:t>Konvencija iz Budimpešte</a:t>
            </a:r>
            <a:r>
              <a:rPr lang="en-GB" altLang="en-US" sz="2800" b="1" i="1" dirty="0" smtClean="0"/>
              <a:t>)</a:t>
            </a:r>
            <a:r>
              <a:rPr lang="en-GB" altLang="en-US" sz="2800" dirty="0" smtClean="0"/>
              <a:t> </a:t>
            </a:r>
          </a:p>
          <a:p>
            <a:pPr marL="0" indent="0" algn="ctr" eaLnBrk="1" hangingPunct="1">
              <a:lnSpc>
                <a:spcPct val="90000"/>
              </a:lnSpc>
            </a:pPr>
            <a:endParaRPr lang="en-GB" altLang="en-US" sz="2400" dirty="0" smtClean="0"/>
          </a:p>
          <a:p>
            <a:pPr marL="0" indent="0" algn="ctr" eaLnBrk="1" hangingPunct="1">
              <a:lnSpc>
                <a:spcPct val="90000"/>
              </a:lnSpc>
            </a:pPr>
            <a:r>
              <a:rPr lang="bs-Latn-BA" altLang="en-US" sz="2400" i="1" dirty="0" smtClean="0"/>
              <a:t>Ne stvara nova pravila u vezi sa ovim predmetom</a:t>
            </a:r>
            <a:endParaRPr lang="en-GB" altLang="en-US" sz="2400" i="1" dirty="0" smtClean="0"/>
          </a:p>
          <a:p>
            <a:pPr marL="0" indent="0" algn="ctr" eaLnBrk="1" hangingPunct="1">
              <a:lnSpc>
                <a:spcPct val="90000"/>
              </a:lnSpc>
            </a:pPr>
            <a:r>
              <a:rPr lang="bs-Latn-BA" altLang="en-US" sz="2400" i="1" dirty="0" smtClean="0"/>
              <a:t>Svrha Konvencije iz Budimpešte </a:t>
            </a:r>
            <a:endParaRPr lang="en-GB" altLang="en-US" sz="2400" i="1" dirty="0" smtClean="0"/>
          </a:p>
          <a:p>
            <a:pPr lvl="1" algn="ctr" eaLnBrk="1" hangingPunct="1">
              <a:lnSpc>
                <a:spcPct val="90000"/>
              </a:lnSpc>
            </a:pPr>
            <a:r>
              <a:rPr lang="bs-Latn-BA" altLang="en-US" sz="2000" i="1" dirty="0" smtClean="0"/>
              <a:t>Da primeni ranija pravila u vezi sa autorskim pravima</a:t>
            </a:r>
            <a:r>
              <a:rPr lang="en-GB" altLang="en-US" sz="2000" i="1" dirty="0" smtClean="0"/>
              <a:t>: </a:t>
            </a:r>
            <a:r>
              <a:rPr lang="bs-Latn-BA" altLang="en-US" sz="2000" i="1" dirty="0" smtClean="0"/>
              <a:t>ono što je primenjivo u stvarnom svetu mora takođe biti primenjeno u </a:t>
            </a:r>
            <a:r>
              <a:rPr lang="bs-Latn-BA" altLang="en-US" sz="2000" i="1" dirty="0" smtClean="0"/>
              <a:t>internet realnosti</a:t>
            </a:r>
            <a:endParaRPr lang="en-GB" altLang="en-US" sz="2000" i="1" dirty="0" smtClean="0"/>
          </a:p>
          <a:p>
            <a:pPr lvl="1" algn="ctr" eaLnBrk="1" hangingPunct="1">
              <a:lnSpc>
                <a:spcPct val="90000"/>
              </a:lnSpc>
            </a:pPr>
            <a:r>
              <a:rPr lang="bs-Latn-BA" altLang="en-US" sz="2000" i="1" dirty="0" smtClean="0"/>
              <a:t>Kršenje autorskih prava on line, oli koja su počinjena putem računarskog sistema, moraju biti kažnjena kao i da su počinjena u stvarnom svetu</a:t>
            </a:r>
            <a:endParaRPr lang="en-GB" altLang="en-US" sz="2000" i="1" dirty="0" smtClean="0"/>
          </a:p>
          <a:p>
            <a:pPr lvl="2" eaLnBrk="1" hangingPunct="1">
              <a:lnSpc>
                <a:spcPct val="90000"/>
              </a:lnSpc>
            </a:pPr>
            <a:endParaRPr lang="en-GB" altLang="en-US" sz="2000" dirty="0" smtClean="0"/>
          </a:p>
          <a:p>
            <a:pPr marL="0" indent="0" eaLnBrk="1" hangingPunct="1">
              <a:lnSpc>
                <a:spcPct val="90000"/>
              </a:lnSpc>
            </a:pPr>
            <a:endParaRPr lang="en-GB" altLang="en-US" sz="2400" dirty="0" smtClean="0"/>
          </a:p>
          <a:p>
            <a:pPr marL="0" indent="0" eaLnBrk="1" hangingPunct="1">
              <a:lnSpc>
                <a:spcPct val="90000"/>
              </a:lnSpc>
            </a:pPr>
            <a:r>
              <a:rPr lang="bs-Latn-BA" altLang="en-US" sz="2400" dirty="0" smtClean="0"/>
              <a:t>Konvencija iz Budimpešte se odnosi na postojeće međunarodne sporazume </a:t>
            </a:r>
            <a:endParaRPr lang="en-GB" altLang="en-US" sz="2400" dirty="0" smtClean="0"/>
          </a:p>
          <a:p>
            <a:pPr lvl="1" eaLnBrk="1" hangingPunct="1">
              <a:lnSpc>
                <a:spcPct val="90000"/>
              </a:lnSpc>
            </a:pPr>
            <a:r>
              <a:rPr lang="bs-Latn-BA" altLang="en-US" sz="2000" dirty="0" smtClean="0"/>
              <a:t>Sporazum iz Pariza od </a:t>
            </a:r>
            <a:r>
              <a:rPr lang="en-GB" altLang="en-US" sz="2000" dirty="0" smtClean="0"/>
              <a:t>24 </a:t>
            </a:r>
            <a:r>
              <a:rPr lang="bs-Latn-BA" altLang="en-US" sz="2000" dirty="0" smtClean="0"/>
              <a:t>jula</a:t>
            </a:r>
            <a:r>
              <a:rPr lang="en-GB" altLang="en-US" sz="2000" dirty="0" smtClean="0"/>
              <a:t>1971</a:t>
            </a:r>
          </a:p>
          <a:p>
            <a:pPr lvl="1" eaLnBrk="1" hangingPunct="1">
              <a:lnSpc>
                <a:spcPct val="90000"/>
              </a:lnSpc>
            </a:pPr>
            <a:r>
              <a:rPr lang="bs-Latn-BA" altLang="en-US" sz="2000" dirty="0" smtClean="0"/>
              <a:t>Konvencija iz Berna </a:t>
            </a:r>
            <a:endParaRPr lang="en-GB" altLang="en-US" sz="2000" dirty="0" smtClean="0"/>
          </a:p>
          <a:p>
            <a:pPr lvl="1" eaLnBrk="1" hangingPunct="1">
              <a:lnSpc>
                <a:spcPct val="90000"/>
              </a:lnSpc>
            </a:pPr>
            <a:r>
              <a:rPr lang="en-GB" altLang="en-US" sz="2000" dirty="0" smtClean="0"/>
              <a:t>WIPO </a:t>
            </a:r>
            <a:r>
              <a:rPr lang="bs-Latn-BA" altLang="en-US" sz="2000" dirty="0" smtClean="0"/>
              <a:t>sporazumi</a:t>
            </a:r>
            <a:endParaRPr lang="en-GB" altLang="en-US" sz="2000" dirty="0" smtClean="0"/>
          </a:p>
        </p:txBody>
      </p:sp>
      <p:sp>
        <p:nvSpPr>
          <p:cNvPr id="108547" name="Slide Number Placeholder 1"/>
          <p:cNvSpPr>
            <a:spLocks noGrp="1"/>
          </p:cNvSpPr>
          <p:nvPr>
            <p:ph type="sldNum" sz="quarter" idx="12"/>
          </p:nvPr>
        </p:nvSpPr>
        <p:spPr bwMode="auto">
          <a:noFill/>
          <a:ln>
            <a:miter lim="800000"/>
            <a:headEnd/>
            <a:tailEnd/>
          </a:ln>
        </p:spPr>
        <p:txBody>
          <a:bodyPr/>
          <a:lstStyle/>
          <a:p>
            <a:fld id="{8CBD9CCA-2E08-4E89-8F9F-32D2DEF8CF6B}" type="slidenum">
              <a:rPr lang="en-US" altLang="en-US">
                <a:cs typeface="Arial" charset="0"/>
              </a:rPr>
              <a:pPr/>
              <a:t>105</a:t>
            </a:fld>
            <a:endParaRPr lang="en-US" altLang="en-US">
              <a:cs typeface="Arial" charset="0"/>
            </a:endParaRPr>
          </a:p>
        </p:txBody>
      </p:sp>
    </p:spTree>
  </p:cSld>
  <p:clrMapOvr>
    <a:masterClrMapping/>
  </p:clrMapOvr>
  <p:timing>
    <p:tnLst>
      <p:par>
        <p:cTn id="1" dur="indefinite" restart="never" nodeType="tmRoot"/>
      </p:par>
    </p:tnLst>
  </p:timing>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70" name="Rectangle 2"/>
          <p:cNvSpPr>
            <a:spLocks noGrp="1"/>
          </p:cNvSpPr>
          <p:nvPr>
            <p:ph type="title"/>
          </p:nvPr>
        </p:nvSpPr>
        <p:spPr/>
        <p:txBody>
          <a:bodyPr/>
          <a:lstStyle/>
          <a:p>
            <a:pPr eaLnBrk="1" hangingPunct="1"/>
            <a:r>
              <a:rPr lang="bs-Latn-BA" altLang="en-US" sz="2800" b="1" dirty="0" smtClean="0"/>
              <a:t>Član</a:t>
            </a:r>
            <a:r>
              <a:rPr lang="en-GB" altLang="en-US" sz="2800" b="1" dirty="0" smtClean="0"/>
              <a:t> 10 – </a:t>
            </a:r>
            <a:r>
              <a:rPr lang="bs-Latn-BA" altLang="en-US" sz="2800" b="1" dirty="0" smtClean="0"/>
              <a:t>Dela koja se odnose na kršenje autorskih i njima sličnih prava </a:t>
            </a:r>
            <a:r>
              <a:rPr lang="en-GB" altLang="en-US" b="1" dirty="0" smtClean="0"/>
              <a:t> </a:t>
            </a:r>
          </a:p>
        </p:txBody>
      </p:sp>
      <p:sp>
        <p:nvSpPr>
          <p:cNvPr id="109571" name="Rectangle 3"/>
          <p:cNvSpPr>
            <a:spLocks noGrp="1"/>
          </p:cNvSpPr>
          <p:nvPr>
            <p:ph type="body" idx="1"/>
          </p:nvPr>
        </p:nvSpPr>
        <p:spPr>
          <a:xfrm>
            <a:off x="457200" y="1895475"/>
            <a:ext cx="8229600" cy="4525963"/>
          </a:xfrm>
        </p:spPr>
        <p:txBody>
          <a:bodyPr/>
          <a:lstStyle/>
          <a:p>
            <a:pPr marL="514350" indent="-514350" algn="just" eaLnBrk="1" hangingPunct="1">
              <a:lnSpc>
                <a:spcPct val="90000"/>
              </a:lnSpc>
              <a:buFont typeface="Calibri" pitchFamily="34" charset="0"/>
              <a:buAutoNum type="arabicPeriod"/>
            </a:pPr>
            <a:r>
              <a:rPr lang="bs-Latn-BA" altLang="en-US" sz="2600" dirty="0" smtClean="0"/>
              <a:t>Svaka članica treba da usvoji takve zakonodavne i ostale neophodne mere da bi se u njenom nacionalnom pravu kao krivično delo okvalifikovalo kršenje autorskih prava, definisanih u zakonima te članice koji se odnose na obaveze koje je ona preuzela po Pariskom aktu od </a:t>
            </a:r>
            <a:r>
              <a:rPr lang="bs-Latn-BA" altLang="en-US" sz="2600" dirty="0" smtClean="0"/>
              <a:t>24. </a:t>
            </a:r>
            <a:r>
              <a:rPr lang="bs-Latn-BA" altLang="en-US" sz="2600" dirty="0" smtClean="0"/>
              <a:t>jula </a:t>
            </a:r>
            <a:r>
              <a:rPr lang="bs-Latn-BA" altLang="en-US" sz="2600" dirty="0" smtClean="0"/>
              <a:t>1971. godine, </a:t>
            </a:r>
            <a:r>
              <a:rPr lang="bs-Latn-BA" altLang="en-US" sz="2600" dirty="0" smtClean="0"/>
              <a:t>o Konvenciji iz Berna o zaštiti literarnih i umetničkih dela, zatim po Ugovoru o komercijalnim aspektima prava na intelektualnu svojinu i </a:t>
            </a:r>
            <a:r>
              <a:rPr lang="bs-Latn-BA" altLang="en-US" sz="2600" i="1" dirty="0" smtClean="0"/>
              <a:t>WIPO</a:t>
            </a:r>
            <a:r>
              <a:rPr lang="bs-Latn-BA" altLang="en-US" sz="2600" dirty="0" smtClean="0"/>
              <a:t> sporazumu o autorskim pravima, izuzimajući moralna prava sadržana u tim konvencijama, kada su ta dela učinjena namerno, u obimu koji ih kvalifikuje da imaju komercijalni karakter, a učinjena su pomoću računarskih sistema.</a:t>
            </a:r>
            <a:endParaRPr lang="en-GB" altLang="en-US" sz="2600" dirty="0" smtClean="0"/>
          </a:p>
        </p:txBody>
      </p:sp>
      <p:sp>
        <p:nvSpPr>
          <p:cNvPr id="109572" name="Slide Number Placeholder 1"/>
          <p:cNvSpPr>
            <a:spLocks noGrp="1"/>
          </p:cNvSpPr>
          <p:nvPr>
            <p:ph type="sldNum" sz="quarter" idx="12"/>
          </p:nvPr>
        </p:nvSpPr>
        <p:spPr bwMode="auto">
          <a:noFill/>
          <a:ln>
            <a:miter lim="800000"/>
            <a:headEnd/>
            <a:tailEnd/>
          </a:ln>
        </p:spPr>
        <p:txBody>
          <a:bodyPr/>
          <a:lstStyle/>
          <a:p>
            <a:fld id="{95834216-345E-48EC-BEEF-2D9B3BDE759D}" type="slidenum">
              <a:rPr lang="en-US" altLang="en-US">
                <a:cs typeface="Arial" charset="0"/>
              </a:rPr>
              <a:pPr/>
              <a:t>106</a:t>
            </a:fld>
            <a:endParaRPr lang="en-US" altLang="en-US">
              <a:cs typeface="Arial" charset="0"/>
            </a:endParaRPr>
          </a:p>
        </p:txBody>
      </p:sp>
    </p:spTree>
  </p:cSld>
  <p:clrMapOvr>
    <a:masterClrMapping/>
  </p:clrMapOvr>
  <p:timing>
    <p:tnLst>
      <p:par>
        <p:cTn id="1" dur="indefinite" restart="never" nodeType="tmRoot"/>
      </p:par>
    </p:tnLst>
  </p:timing>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Rectangle 2"/>
          <p:cNvSpPr>
            <a:spLocks noGrp="1"/>
          </p:cNvSpPr>
          <p:nvPr>
            <p:ph type="title"/>
          </p:nvPr>
        </p:nvSpPr>
        <p:spPr/>
        <p:txBody>
          <a:bodyPr/>
          <a:lstStyle/>
          <a:p>
            <a:pPr eaLnBrk="1" hangingPunct="1"/>
            <a:r>
              <a:rPr lang="bs-Latn-BA" altLang="en-US" sz="3200" b="1" dirty="0"/>
              <a:t>Član</a:t>
            </a:r>
            <a:r>
              <a:rPr lang="en-GB" altLang="en-US" sz="3200" b="1" dirty="0"/>
              <a:t> 10 – </a:t>
            </a:r>
            <a:r>
              <a:rPr lang="bs-Latn-BA" altLang="en-US" sz="3200" b="1" dirty="0"/>
              <a:t>Dela koja se odnose na kršenje autorskih i njima sličnih prava </a:t>
            </a:r>
            <a:endParaRPr lang="en-GB" altLang="en-US" sz="3200" b="1" dirty="0" smtClean="0"/>
          </a:p>
        </p:txBody>
      </p:sp>
      <p:sp>
        <p:nvSpPr>
          <p:cNvPr id="110595" name="Rectangle 3"/>
          <p:cNvSpPr>
            <a:spLocks noGrp="1"/>
          </p:cNvSpPr>
          <p:nvPr>
            <p:ph type="body" idx="1"/>
          </p:nvPr>
        </p:nvSpPr>
        <p:spPr/>
        <p:txBody>
          <a:bodyPr/>
          <a:lstStyle/>
          <a:p>
            <a:pPr marL="514350" indent="-514350" algn="just" eaLnBrk="1" hangingPunct="1">
              <a:lnSpc>
                <a:spcPct val="90000"/>
              </a:lnSpc>
              <a:buFont typeface="Calibri" pitchFamily="34" charset="0"/>
              <a:buAutoNum type="arabicPeriod" startAt="2"/>
            </a:pPr>
            <a:r>
              <a:rPr lang="bs-Latn-BA" altLang="en-US" sz="2600" dirty="0" smtClean="0"/>
              <a:t>Svaka članica treba da usvoji takve zakonodavne i ostale neophodne mere da bi se u njenom nacionalnom pravu kao krivično delo okvalifikovalo kršenje sličnih prava definisanih u zakonima te članice koji se odnose na obaveze koje je ona preuzela po Međunarodnoj konvenciji iz Rima (Rimska konvencija), zatim po Ugovoru o komercijalnim aspektima prava na intelektualnu svojinu i </a:t>
            </a:r>
            <a:r>
              <a:rPr lang="bs-Latn-BA" altLang="en-US" sz="2600" i="1" dirty="0" smtClean="0"/>
              <a:t>WIPO</a:t>
            </a:r>
            <a:r>
              <a:rPr lang="bs-Latn-BA" altLang="en-US" sz="2600" dirty="0" smtClean="0"/>
              <a:t> sporazumu o autorskim pravima, izuzimajući moralna prava sadržana u tim konvencijama, kada su ta dela učinjena namerno, u obimu koji ih kvalifikuje da imaju komercijalni karakter, a učinjena su pomoću računarskih sistema. </a:t>
            </a:r>
            <a:endParaRPr lang="en-GB" altLang="en-US" sz="2600" dirty="0" smtClean="0"/>
          </a:p>
        </p:txBody>
      </p:sp>
      <p:sp>
        <p:nvSpPr>
          <p:cNvPr id="110596" name="Slide Number Placeholder 1"/>
          <p:cNvSpPr>
            <a:spLocks noGrp="1"/>
          </p:cNvSpPr>
          <p:nvPr>
            <p:ph type="sldNum" sz="quarter" idx="12"/>
          </p:nvPr>
        </p:nvSpPr>
        <p:spPr bwMode="auto">
          <a:noFill/>
          <a:ln>
            <a:miter lim="800000"/>
            <a:headEnd/>
            <a:tailEnd/>
          </a:ln>
        </p:spPr>
        <p:txBody>
          <a:bodyPr/>
          <a:lstStyle/>
          <a:p>
            <a:fld id="{79AB07CC-A31B-4061-BFD1-D0C500947455}" type="slidenum">
              <a:rPr lang="en-US" altLang="en-US">
                <a:cs typeface="Arial" charset="0"/>
              </a:rPr>
              <a:pPr/>
              <a:t>107</a:t>
            </a:fld>
            <a:endParaRPr lang="en-US" altLang="en-US">
              <a:cs typeface="Arial" charset="0"/>
            </a:endParaRPr>
          </a:p>
        </p:txBody>
      </p:sp>
    </p:spTree>
  </p:cSld>
  <p:clrMapOvr>
    <a:masterClrMapping/>
  </p:clrMapOvr>
  <p:timing>
    <p:tnLst>
      <p:par>
        <p:cTn id="1" dur="indefinite" restart="never" nodeType="tmRoot"/>
      </p:par>
    </p:tnLst>
  </p:timing>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8" name="Rectangle 2"/>
          <p:cNvSpPr>
            <a:spLocks noGrp="1"/>
          </p:cNvSpPr>
          <p:nvPr>
            <p:ph type="title"/>
          </p:nvPr>
        </p:nvSpPr>
        <p:spPr/>
        <p:txBody>
          <a:bodyPr/>
          <a:lstStyle/>
          <a:p>
            <a:pPr eaLnBrk="1" hangingPunct="1"/>
            <a:r>
              <a:rPr lang="en-GB" altLang="en-US" sz="2800" b="1" dirty="0" err="1" smtClean="0"/>
              <a:t>Član</a:t>
            </a:r>
            <a:r>
              <a:rPr lang="en-GB" altLang="en-US" sz="2800" b="1" dirty="0" smtClean="0"/>
              <a:t> 10 – </a:t>
            </a:r>
            <a:r>
              <a:rPr lang="en-GB" altLang="en-US" sz="2800" b="1" dirty="0" err="1" smtClean="0"/>
              <a:t>Dela</a:t>
            </a:r>
            <a:r>
              <a:rPr lang="en-GB" altLang="en-US" sz="2800" b="1" dirty="0" smtClean="0"/>
              <a:t> </a:t>
            </a:r>
            <a:r>
              <a:rPr lang="en-GB" altLang="en-US" sz="2800" b="1" dirty="0" err="1" smtClean="0"/>
              <a:t>koja</a:t>
            </a:r>
            <a:r>
              <a:rPr lang="en-GB" altLang="en-US" sz="2800" b="1" dirty="0" smtClean="0"/>
              <a:t> se </a:t>
            </a:r>
            <a:r>
              <a:rPr lang="en-GB" altLang="en-US" sz="2800" b="1" dirty="0" err="1" smtClean="0"/>
              <a:t>odnose</a:t>
            </a:r>
            <a:r>
              <a:rPr lang="en-GB" altLang="en-US" sz="2800" b="1" dirty="0" smtClean="0"/>
              <a:t> </a:t>
            </a:r>
            <a:r>
              <a:rPr lang="en-GB" altLang="en-US" sz="2800" b="1" dirty="0" err="1" smtClean="0"/>
              <a:t>na</a:t>
            </a:r>
            <a:r>
              <a:rPr lang="en-GB" altLang="en-US" sz="2800" b="1" dirty="0" smtClean="0"/>
              <a:t> </a:t>
            </a:r>
            <a:r>
              <a:rPr lang="en-GB" altLang="en-US" sz="2800" b="1" dirty="0" err="1" smtClean="0"/>
              <a:t>kršenje</a:t>
            </a:r>
            <a:r>
              <a:rPr lang="en-GB" altLang="en-US" sz="2800" b="1" dirty="0" smtClean="0"/>
              <a:t> </a:t>
            </a:r>
            <a:r>
              <a:rPr lang="en-GB" altLang="en-US" sz="2800" b="1" dirty="0" err="1" smtClean="0"/>
              <a:t>autorskih</a:t>
            </a:r>
            <a:r>
              <a:rPr lang="en-GB" altLang="en-US" sz="2800" b="1" dirty="0" smtClean="0"/>
              <a:t> I </a:t>
            </a:r>
            <a:r>
              <a:rPr lang="en-GB" altLang="en-US" sz="2800" b="1" dirty="0" err="1" smtClean="0"/>
              <a:t>njima</a:t>
            </a:r>
            <a:r>
              <a:rPr lang="en-GB" altLang="en-US" sz="2800" b="1" dirty="0" smtClean="0"/>
              <a:t> </a:t>
            </a:r>
            <a:r>
              <a:rPr lang="en-GB" altLang="en-US" sz="2800" b="1" dirty="0" err="1" smtClean="0"/>
              <a:t>sličnih</a:t>
            </a:r>
            <a:r>
              <a:rPr lang="en-GB" altLang="en-US" sz="2800" b="1" dirty="0" smtClean="0"/>
              <a:t> </a:t>
            </a:r>
            <a:r>
              <a:rPr lang="en-GB" altLang="en-US" sz="2800" b="1" dirty="0" err="1" smtClean="0"/>
              <a:t>prava</a:t>
            </a:r>
            <a:r>
              <a:rPr lang="en-GB" altLang="en-US" sz="2800" b="1" dirty="0" smtClean="0"/>
              <a:t> </a:t>
            </a:r>
            <a:r>
              <a:rPr lang="en-GB" altLang="en-US" b="1" dirty="0" smtClean="0"/>
              <a:t> </a:t>
            </a:r>
          </a:p>
        </p:txBody>
      </p:sp>
      <p:sp>
        <p:nvSpPr>
          <p:cNvPr id="111619" name="Rectangle 3"/>
          <p:cNvSpPr>
            <a:spLocks noGrp="1"/>
          </p:cNvSpPr>
          <p:nvPr>
            <p:ph type="body" idx="1"/>
          </p:nvPr>
        </p:nvSpPr>
        <p:spPr>
          <a:xfrm>
            <a:off x="457200" y="2063750"/>
            <a:ext cx="8229600" cy="3309938"/>
          </a:xfrm>
        </p:spPr>
        <p:txBody>
          <a:bodyPr/>
          <a:lstStyle/>
          <a:p>
            <a:pPr marL="514350" indent="-514350" algn="just" eaLnBrk="1" hangingPunct="1">
              <a:lnSpc>
                <a:spcPct val="90000"/>
              </a:lnSpc>
              <a:buFont typeface="Calibri" pitchFamily="34" charset="0"/>
              <a:buAutoNum type="arabicPeriod" startAt="3"/>
            </a:pPr>
            <a:r>
              <a:rPr lang="en-US" altLang="en-US" sz="2600" dirty="0" err="1" smtClean="0"/>
              <a:t>Svaka</a:t>
            </a:r>
            <a:r>
              <a:rPr lang="en-US" altLang="en-US" sz="2600" dirty="0" smtClean="0"/>
              <a:t> </a:t>
            </a:r>
            <a:r>
              <a:rPr lang="en-US" altLang="en-US" sz="2600" dirty="0" err="1" smtClean="0"/>
              <a:t>članica</a:t>
            </a:r>
            <a:r>
              <a:rPr lang="en-US" altLang="en-US" sz="2600" dirty="0" smtClean="0"/>
              <a:t> </a:t>
            </a:r>
            <a:r>
              <a:rPr lang="en-US" altLang="en-US" sz="2600" dirty="0" err="1" smtClean="0"/>
              <a:t>može</a:t>
            </a:r>
            <a:r>
              <a:rPr lang="en-US" altLang="en-US" sz="2600" dirty="0" smtClean="0"/>
              <a:t> </a:t>
            </a:r>
            <a:r>
              <a:rPr lang="en-US" altLang="en-US" sz="2600" dirty="0" err="1" smtClean="0"/>
              <a:t>sebi</a:t>
            </a:r>
            <a:r>
              <a:rPr lang="en-US" altLang="en-US" sz="2600" dirty="0" smtClean="0"/>
              <a:t> </a:t>
            </a:r>
            <a:r>
              <a:rPr lang="en-US" altLang="en-US" sz="2600" dirty="0" err="1" smtClean="0"/>
              <a:t>rezervisati</a:t>
            </a:r>
            <a:r>
              <a:rPr lang="en-US" altLang="en-US" sz="2600" dirty="0" smtClean="0"/>
              <a:t> </a:t>
            </a:r>
            <a:r>
              <a:rPr lang="en-US" altLang="en-US" sz="2600" dirty="0" err="1" smtClean="0"/>
              <a:t>pravo</a:t>
            </a:r>
            <a:r>
              <a:rPr lang="en-US" altLang="en-US" sz="2600" dirty="0" smtClean="0"/>
              <a:t> da u </a:t>
            </a:r>
            <a:r>
              <a:rPr lang="en-US" altLang="en-US" sz="2600" dirty="0" err="1" smtClean="0"/>
              <a:t>ograničenom</a:t>
            </a:r>
            <a:r>
              <a:rPr lang="en-US" altLang="en-US" sz="2600" dirty="0" smtClean="0"/>
              <a:t> </a:t>
            </a:r>
            <a:r>
              <a:rPr lang="en-US" altLang="en-US" sz="2600" dirty="0" err="1" smtClean="0"/>
              <a:t>broju</a:t>
            </a:r>
            <a:r>
              <a:rPr lang="en-US" altLang="en-US" sz="2600" dirty="0" smtClean="0"/>
              <a:t> </a:t>
            </a:r>
            <a:r>
              <a:rPr lang="en-US" altLang="en-US" sz="2600" dirty="0" err="1" smtClean="0"/>
              <a:t>slučajeva</a:t>
            </a:r>
            <a:r>
              <a:rPr lang="en-US" altLang="en-US" sz="2600" dirty="0" smtClean="0"/>
              <a:t> ne </a:t>
            </a:r>
            <a:r>
              <a:rPr lang="en-US" altLang="en-US" sz="2600" dirty="0" err="1" smtClean="0"/>
              <a:t>primenjuje</a:t>
            </a:r>
            <a:r>
              <a:rPr lang="en-US" altLang="en-US" sz="2600" dirty="0" smtClean="0"/>
              <a:t> </a:t>
            </a:r>
            <a:r>
              <a:rPr lang="en-US" altLang="en-US" sz="2600" dirty="0" err="1" smtClean="0"/>
              <a:t>krivičnu</a:t>
            </a:r>
            <a:r>
              <a:rPr lang="en-US" altLang="en-US" sz="2600" dirty="0" smtClean="0"/>
              <a:t> </a:t>
            </a:r>
            <a:r>
              <a:rPr lang="en-US" altLang="en-US" sz="2600" dirty="0" err="1" smtClean="0"/>
              <a:t>odgovornost</a:t>
            </a:r>
            <a:r>
              <a:rPr lang="en-US" altLang="en-US" sz="2600" dirty="0" smtClean="0"/>
              <a:t> </a:t>
            </a:r>
            <a:r>
              <a:rPr lang="en-US" altLang="en-US" sz="2600" dirty="0" err="1" smtClean="0"/>
              <a:t>po</a:t>
            </a:r>
            <a:r>
              <a:rPr lang="en-US" altLang="en-US" sz="2600" dirty="0" smtClean="0"/>
              <a:t> </a:t>
            </a:r>
            <a:r>
              <a:rPr lang="en-US" altLang="en-US" sz="2600" dirty="0" err="1" smtClean="0"/>
              <a:t>stavovima</a:t>
            </a:r>
            <a:r>
              <a:rPr lang="en-US" altLang="en-US" sz="2600" dirty="0" smtClean="0"/>
              <a:t> 1 </a:t>
            </a:r>
            <a:r>
              <a:rPr lang="en-US" altLang="en-US" sz="2600" dirty="0" err="1" smtClean="0"/>
              <a:t>i</a:t>
            </a:r>
            <a:r>
              <a:rPr lang="en-US" altLang="en-US" sz="2600" dirty="0" smtClean="0"/>
              <a:t> 2 </a:t>
            </a:r>
            <a:r>
              <a:rPr lang="en-US" altLang="en-US" sz="2600" dirty="0" err="1" smtClean="0"/>
              <a:t>ovog</a:t>
            </a:r>
            <a:r>
              <a:rPr lang="en-US" altLang="en-US" sz="2600" dirty="0" smtClean="0"/>
              <a:t> </a:t>
            </a:r>
            <a:r>
              <a:rPr lang="en-US" altLang="en-US" sz="2600" dirty="0" err="1" smtClean="0"/>
              <a:t>člana</a:t>
            </a:r>
            <a:r>
              <a:rPr lang="en-US" altLang="en-US" sz="2600" dirty="0" smtClean="0"/>
              <a:t>, pod </a:t>
            </a:r>
            <a:r>
              <a:rPr lang="en-US" altLang="en-US" sz="2600" dirty="0" err="1" smtClean="0"/>
              <a:t>uslovom</a:t>
            </a:r>
            <a:r>
              <a:rPr lang="en-US" altLang="en-US" sz="2600" dirty="0" smtClean="0"/>
              <a:t> da </a:t>
            </a:r>
            <a:r>
              <a:rPr lang="en-US" altLang="en-US" sz="2600" dirty="0" err="1" smtClean="0"/>
              <a:t>na</a:t>
            </a:r>
            <a:r>
              <a:rPr lang="en-US" altLang="en-US" sz="2600" dirty="0" smtClean="0"/>
              <a:t> </a:t>
            </a:r>
            <a:r>
              <a:rPr lang="en-US" altLang="en-US" sz="2600" dirty="0" err="1" smtClean="0"/>
              <a:t>raspolaganju</a:t>
            </a:r>
            <a:r>
              <a:rPr lang="en-US" altLang="en-US" sz="2600" dirty="0" smtClean="0"/>
              <a:t> </a:t>
            </a:r>
            <a:r>
              <a:rPr lang="en-US" altLang="en-US" sz="2600" dirty="0" err="1" smtClean="0"/>
              <a:t>stoje</a:t>
            </a:r>
            <a:r>
              <a:rPr lang="en-US" altLang="en-US" sz="2600" dirty="0" smtClean="0"/>
              <a:t> </a:t>
            </a:r>
            <a:r>
              <a:rPr lang="en-US" altLang="en-US" sz="2600" dirty="0" err="1" smtClean="0"/>
              <a:t>druge</a:t>
            </a:r>
            <a:r>
              <a:rPr lang="en-US" altLang="en-US" sz="2600" dirty="0" smtClean="0"/>
              <a:t> </a:t>
            </a:r>
            <a:r>
              <a:rPr lang="en-US" altLang="en-US" sz="2600" dirty="0" err="1" smtClean="0"/>
              <a:t>vrste</a:t>
            </a:r>
            <a:r>
              <a:rPr lang="en-US" altLang="en-US" sz="2600" dirty="0" smtClean="0"/>
              <a:t> </a:t>
            </a:r>
            <a:r>
              <a:rPr lang="en-US" altLang="en-US" sz="2600" dirty="0" err="1" smtClean="0"/>
              <a:t>delotvornih</a:t>
            </a:r>
            <a:r>
              <a:rPr lang="en-US" altLang="en-US" sz="2600" dirty="0" smtClean="0"/>
              <a:t> </a:t>
            </a:r>
            <a:r>
              <a:rPr lang="en-US" altLang="en-US" sz="2600" dirty="0" err="1" smtClean="0"/>
              <a:t>pravnih</a:t>
            </a:r>
            <a:r>
              <a:rPr lang="en-US" altLang="en-US" sz="2600" dirty="0" smtClean="0"/>
              <a:t> </a:t>
            </a:r>
            <a:r>
              <a:rPr lang="en-US" altLang="en-US" sz="2600" dirty="0" err="1" smtClean="0"/>
              <a:t>sredstava</a:t>
            </a:r>
            <a:r>
              <a:rPr lang="en-US" altLang="en-US" sz="2600" dirty="0" smtClean="0"/>
              <a:t> </a:t>
            </a:r>
            <a:r>
              <a:rPr lang="en-US" altLang="en-US" sz="2600" dirty="0" err="1" smtClean="0"/>
              <a:t>i</a:t>
            </a:r>
            <a:r>
              <a:rPr lang="en-US" altLang="en-US" sz="2600" dirty="0" smtClean="0"/>
              <a:t> da ta </a:t>
            </a:r>
            <a:r>
              <a:rPr lang="en-US" altLang="en-US" sz="2600" dirty="0" err="1" smtClean="0"/>
              <a:t>rezerva</a:t>
            </a:r>
            <a:r>
              <a:rPr lang="en-US" altLang="en-US" sz="2600" dirty="0" smtClean="0"/>
              <a:t> ne </a:t>
            </a:r>
            <a:r>
              <a:rPr lang="en-US" altLang="en-US" sz="2600" dirty="0" err="1" smtClean="0"/>
              <a:t>negira</a:t>
            </a:r>
            <a:r>
              <a:rPr lang="en-US" altLang="en-US" sz="2600" dirty="0" smtClean="0"/>
              <a:t> </a:t>
            </a:r>
            <a:r>
              <a:rPr lang="en-US" altLang="en-US" sz="2600" dirty="0" err="1" smtClean="0"/>
              <a:t>međunarodne</a:t>
            </a:r>
            <a:r>
              <a:rPr lang="en-US" altLang="en-US" sz="2600" dirty="0" smtClean="0"/>
              <a:t> </a:t>
            </a:r>
            <a:r>
              <a:rPr lang="en-US" altLang="en-US" sz="2600" dirty="0" err="1" smtClean="0"/>
              <a:t>obaveze</a:t>
            </a:r>
            <a:r>
              <a:rPr lang="en-US" altLang="en-US" sz="2600" dirty="0" smtClean="0"/>
              <a:t> </a:t>
            </a:r>
            <a:r>
              <a:rPr lang="en-US" altLang="en-US" sz="2600" dirty="0" err="1" smtClean="0"/>
              <a:t>te</a:t>
            </a:r>
            <a:r>
              <a:rPr lang="en-US" altLang="en-US" sz="2600" dirty="0" smtClean="0"/>
              <a:t> </a:t>
            </a:r>
            <a:r>
              <a:rPr lang="en-US" altLang="en-US" sz="2600" dirty="0" err="1" smtClean="0"/>
              <a:t>članice</a:t>
            </a:r>
            <a:r>
              <a:rPr lang="en-US" altLang="en-US" sz="2600" dirty="0" smtClean="0"/>
              <a:t> </a:t>
            </a:r>
            <a:r>
              <a:rPr lang="en-US" altLang="en-US" sz="2600" dirty="0" err="1" smtClean="0"/>
              <a:t>definisane</a:t>
            </a:r>
            <a:r>
              <a:rPr lang="en-US" altLang="en-US" sz="2600" dirty="0" smtClean="0"/>
              <a:t> u </a:t>
            </a:r>
            <a:r>
              <a:rPr lang="en-US" altLang="en-US" sz="2600" dirty="0" err="1" smtClean="0"/>
              <a:t>međunarodnim</a:t>
            </a:r>
            <a:r>
              <a:rPr lang="en-US" altLang="en-US" sz="2600" dirty="0" smtClean="0"/>
              <a:t> </a:t>
            </a:r>
            <a:r>
              <a:rPr lang="en-US" altLang="en-US" sz="2600" dirty="0" err="1" smtClean="0"/>
              <a:t>instrumentima</a:t>
            </a:r>
            <a:r>
              <a:rPr lang="en-US" altLang="en-US" sz="2600" dirty="0" smtClean="0"/>
              <a:t> </a:t>
            </a:r>
            <a:r>
              <a:rPr lang="en-US" altLang="en-US" sz="2600" dirty="0" err="1" smtClean="0"/>
              <a:t>navedenim</a:t>
            </a:r>
            <a:r>
              <a:rPr lang="en-US" altLang="en-US" sz="2600" dirty="0" smtClean="0"/>
              <a:t> u </a:t>
            </a:r>
            <a:r>
              <a:rPr lang="en-US" altLang="en-US" sz="2600" dirty="0" err="1" smtClean="0"/>
              <a:t>stavu</a:t>
            </a:r>
            <a:r>
              <a:rPr lang="en-US" altLang="en-US" sz="2600" dirty="0" smtClean="0"/>
              <a:t> 1 </a:t>
            </a:r>
            <a:r>
              <a:rPr lang="en-US" altLang="en-US" sz="2600" dirty="0" err="1" smtClean="0"/>
              <a:t>i</a:t>
            </a:r>
            <a:r>
              <a:rPr lang="en-US" altLang="en-US" sz="2600" dirty="0" smtClean="0"/>
              <a:t> 2 </a:t>
            </a:r>
            <a:r>
              <a:rPr lang="en-US" altLang="en-US" sz="2600" dirty="0" err="1" smtClean="0"/>
              <a:t>ovog</a:t>
            </a:r>
            <a:r>
              <a:rPr lang="en-US" altLang="en-US" sz="2600" dirty="0" smtClean="0"/>
              <a:t> </a:t>
            </a:r>
            <a:r>
              <a:rPr lang="en-US" altLang="en-US" sz="2600" dirty="0" err="1" smtClean="0"/>
              <a:t>člana</a:t>
            </a:r>
            <a:r>
              <a:rPr lang="en-US" altLang="en-US" sz="2600" dirty="0" smtClean="0"/>
              <a:t>.</a:t>
            </a:r>
            <a:endParaRPr lang="en-GB" sz="2800" dirty="0"/>
          </a:p>
          <a:p>
            <a:pPr marL="514350" indent="-514350" algn="just" eaLnBrk="1" hangingPunct="1">
              <a:lnSpc>
                <a:spcPct val="90000"/>
              </a:lnSpc>
              <a:buFont typeface="Calibri" pitchFamily="34" charset="0"/>
              <a:buAutoNum type="arabicPeriod" startAt="3"/>
            </a:pPr>
            <a:endParaRPr lang="en-US" altLang="en-US" sz="2600" dirty="0" smtClean="0"/>
          </a:p>
          <a:p>
            <a:pPr marL="514350" indent="-514350" algn="just" eaLnBrk="1" hangingPunct="1">
              <a:lnSpc>
                <a:spcPct val="90000"/>
              </a:lnSpc>
              <a:buFont typeface="Calibri" pitchFamily="34" charset="0"/>
              <a:buAutoNum type="arabicPeriod" startAt="3"/>
            </a:pPr>
            <a:endParaRPr lang="en-GB" altLang="en-US" sz="2600" dirty="0" smtClean="0"/>
          </a:p>
        </p:txBody>
      </p:sp>
      <p:sp>
        <p:nvSpPr>
          <p:cNvPr id="111620" name="Slide Number Placeholder 1"/>
          <p:cNvSpPr>
            <a:spLocks noGrp="1"/>
          </p:cNvSpPr>
          <p:nvPr>
            <p:ph type="sldNum" sz="quarter" idx="12"/>
          </p:nvPr>
        </p:nvSpPr>
        <p:spPr bwMode="auto">
          <a:noFill/>
          <a:ln>
            <a:miter lim="800000"/>
            <a:headEnd/>
            <a:tailEnd/>
          </a:ln>
        </p:spPr>
        <p:txBody>
          <a:bodyPr/>
          <a:lstStyle/>
          <a:p>
            <a:fld id="{CFC2C41C-96B9-490B-8F16-A353DE6C082E}" type="slidenum">
              <a:rPr lang="en-US" altLang="en-US">
                <a:cs typeface="Arial" charset="0"/>
              </a:rPr>
              <a:pPr/>
              <a:t>108</a:t>
            </a:fld>
            <a:endParaRPr lang="en-US" altLang="en-US">
              <a:cs typeface="Arial" charset="0"/>
            </a:endParaRPr>
          </a:p>
        </p:txBody>
      </p:sp>
    </p:spTree>
  </p:cSld>
  <p:clrMapOvr>
    <a:masterClrMapping/>
  </p:clrMapOvr>
  <p:timing>
    <p:tnLst>
      <p:par>
        <p:cTn id="1" dur="indefinite" restart="never" nodeType="tmRoot"/>
      </p:par>
    </p:tnLst>
  </p:timing>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2"/>
          <p:cNvSpPr>
            <a:spLocks noGrp="1"/>
          </p:cNvSpPr>
          <p:nvPr>
            <p:ph type="title"/>
          </p:nvPr>
        </p:nvSpPr>
        <p:spPr/>
        <p:txBody>
          <a:bodyPr/>
          <a:lstStyle/>
          <a:p>
            <a:pPr eaLnBrk="1" hangingPunct="1"/>
            <a:r>
              <a:rPr lang="hr-HR" altLang="en-US" sz="2800" b="1" dirty="0" smtClean="0"/>
              <a:t>Član</a:t>
            </a:r>
            <a:r>
              <a:rPr lang="en-GB" altLang="en-US" sz="2800" b="1" dirty="0" smtClean="0"/>
              <a:t> 10 – </a:t>
            </a:r>
            <a:r>
              <a:rPr lang="hr-HR" altLang="en-US" sz="2800" b="1" dirty="0" smtClean="0"/>
              <a:t>Dela koja se odnose na kršenje autorskih i njima sličnih prava </a:t>
            </a:r>
            <a:r>
              <a:rPr lang="en-GB" altLang="en-US" b="1" dirty="0" smtClean="0"/>
              <a:t> </a:t>
            </a:r>
          </a:p>
        </p:txBody>
      </p:sp>
      <p:sp>
        <p:nvSpPr>
          <p:cNvPr id="112643" name="Rectangle 3"/>
          <p:cNvSpPr>
            <a:spLocks noGrp="1"/>
          </p:cNvSpPr>
          <p:nvPr>
            <p:ph type="body" idx="1"/>
          </p:nvPr>
        </p:nvSpPr>
        <p:spPr>
          <a:xfrm>
            <a:off x="442913" y="1628775"/>
            <a:ext cx="8229600" cy="4525963"/>
          </a:xfrm>
        </p:spPr>
        <p:txBody>
          <a:bodyPr/>
          <a:lstStyle/>
          <a:p>
            <a:pPr marL="514350" indent="-514350" algn="just" eaLnBrk="1" hangingPunct="1">
              <a:buFont typeface="Calibri" pitchFamily="34" charset="0"/>
              <a:buAutoNum type="arabicPeriod"/>
            </a:pPr>
            <a:r>
              <a:rPr lang="bs-Latn-BA" altLang="en-US" sz="2400" dirty="0" smtClean="0"/>
              <a:t>Svaka članica treba da usvoji takve zakonodavne i ostale neophodne mere da bi se u njenom nacionalnom pravu kao krivično delo okvalifikovalo </a:t>
            </a:r>
            <a:r>
              <a:rPr lang="bs-Latn-BA" altLang="en-US" sz="2800" b="1" dirty="0" smtClean="0">
                <a:solidFill>
                  <a:srgbClr val="FF0000"/>
                </a:solidFill>
              </a:rPr>
              <a:t>kršenje autorskih prava</a:t>
            </a:r>
            <a:r>
              <a:rPr lang="bs-Latn-BA" altLang="en-US" sz="2400" dirty="0" smtClean="0"/>
              <a:t>, definisanih u zakonima te članice koji se odnose na obaveze koje je ona preuzela po Pariskom aktu od </a:t>
            </a:r>
            <a:r>
              <a:rPr lang="bs-Latn-BA" altLang="en-US" sz="2400" dirty="0" smtClean="0"/>
              <a:t>24. </a:t>
            </a:r>
            <a:r>
              <a:rPr lang="bs-Latn-BA" altLang="en-US" sz="2400" dirty="0" smtClean="0"/>
              <a:t>jula </a:t>
            </a:r>
            <a:r>
              <a:rPr lang="bs-Latn-BA" altLang="en-US" sz="2400" dirty="0" smtClean="0"/>
              <a:t>1971. god., </a:t>
            </a:r>
            <a:r>
              <a:rPr lang="bs-Latn-BA" altLang="en-US" sz="2400" dirty="0" smtClean="0"/>
              <a:t>o Konvenciji iz Berna o zaštiti literarnih i umetničkih dela, zatim po Ugovoru o komercijalnim aspektima prava na intelektualnu svojinu i </a:t>
            </a:r>
            <a:r>
              <a:rPr lang="bs-Latn-BA" altLang="en-US" sz="2400" i="1" dirty="0" smtClean="0"/>
              <a:t>WIPO</a:t>
            </a:r>
            <a:r>
              <a:rPr lang="bs-Latn-BA" altLang="en-US" sz="2400" dirty="0" smtClean="0"/>
              <a:t> sporazumu o autorskim pravima, </a:t>
            </a:r>
            <a:r>
              <a:rPr lang="bs-Latn-BA" altLang="en-US" sz="2800" b="1" dirty="0" smtClean="0">
                <a:solidFill>
                  <a:srgbClr val="FF0000"/>
                </a:solidFill>
              </a:rPr>
              <a:t>izuzimajući moralna prava </a:t>
            </a:r>
            <a:r>
              <a:rPr lang="bs-Latn-BA" altLang="en-US" sz="2400" dirty="0" smtClean="0"/>
              <a:t>sadržana u tim konvencijama, kada su ta dela učinjena </a:t>
            </a:r>
            <a:r>
              <a:rPr lang="bs-Latn-BA" altLang="en-US" sz="2400" b="1" dirty="0" smtClean="0">
                <a:solidFill>
                  <a:srgbClr val="FF0000"/>
                </a:solidFill>
              </a:rPr>
              <a:t>namerno</a:t>
            </a:r>
            <a:r>
              <a:rPr lang="bs-Latn-BA" altLang="en-US" sz="2400" dirty="0" smtClean="0"/>
              <a:t>, u obimu koji ih kvalifikuje da imaju komercijalni karakter, a učinjena su </a:t>
            </a:r>
            <a:r>
              <a:rPr lang="bs-Latn-BA" altLang="en-US" sz="2800" b="1" dirty="0" smtClean="0">
                <a:solidFill>
                  <a:srgbClr val="FF0000"/>
                </a:solidFill>
              </a:rPr>
              <a:t>pomoću računarskih sistema</a:t>
            </a:r>
            <a:r>
              <a:rPr lang="bs-Latn-BA" altLang="en-US" sz="2400" dirty="0" smtClean="0"/>
              <a:t>.</a:t>
            </a:r>
            <a:endParaRPr lang="en-GB" altLang="en-US" sz="2400" dirty="0" smtClean="0"/>
          </a:p>
          <a:p>
            <a:pPr marL="514350" indent="-514350" algn="just" eaLnBrk="1" hangingPunct="1">
              <a:buFont typeface="Calibri" pitchFamily="34" charset="0"/>
              <a:buAutoNum type="arabicPeriod"/>
            </a:pPr>
            <a:endParaRPr lang="en-GB" altLang="en-US" sz="2400" dirty="0" smtClean="0"/>
          </a:p>
        </p:txBody>
      </p:sp>
      <p:sp>
        <p:nvSpPr>
          <p:cNvPr id="112644" name="Slide Number Placeholder 1"/>
          <p:cNvSpPr>
            <a:spLocks noGrp="1"/>
          </p:cNvSpPr>
          <p:nvPr>
            <p:ph type="sldNum" sz="quarter" idx="12"/>
          </p:nvPr>
        </p:nvSpPr>
        <p:spPr bwMode="auto">
          <a:noFill/>
          <a:ln>
            <a:miter lim="800000"/>
            <a:headEnd/>
            <a:tailEnd/>
          </a:ln>
        </p:spPr>
        <p:txBody>
          <a:bodyPr/>
          <a:lstStyle/>
          <a:p>
            <a:r>
              <a:rPr lang="en-US" altLang="en-US">
                <a:cs typeface="Arial" charset="0"/>
              </a:rPr>
              <a:t>!</a:t>
            </a:r>
            <a:fld id="{3C37F8C8-933A-4383-B145-C2865687442F}" type="slidenum">
              <a:rPr lang="en-US" altLang="en-US">
                <a:cs typeface="Arial" charset="0"/>
              </a:rPr>
              <a:pPr/>
              <a:t>109</a:t>
            </a:fld>
            <a:endParaRPr lang="en-US" altLang="en-US">
              <a:cs typeface="Arial" charset="0"/>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p:cNvSpPr>
          <p:nvPr>
            <p:ph type="title"/>
          </p:nvPr>
        </p:nvSpPr>
        <p:spPr/>
        <p:txBody>
          <a:bodyPr/>
          <a:lstStyle/>
          <a:p>
            <a:pPr eaLnBrk="1" hangingPunct="1"/>
            <a:r>
              <a:rPr lang="hr-HR" altLang="en-US" b="1" dirty="0" smtClean="0"/>
              <a:t>Pristup</a:t>
            </a:r>
            <a:endParaRPr lang="en-GB" altLang="en-US" b="1" dirty="0" smtClean="0"/>
          </a:p>
        </p:txBody>
      </p:sp>
      <p:sp>
        <p:nvSpPr>
          <p:cNvPr id="78851" name="Rectangle 3"/>
          <p:cNvSpPr>
            <a:spLocks noGrp="1"/>
          </p:cNvSpPr>
          <p:nvPr>
            <p:ph type="body" idx="1"/>
          </p:nvPr>
        </p:nvSpPr>
        <p:spPr>
          <a:xfrm>
            <a:off x="457200" y="1501775"/>
            <a:ext cx="8229600" cy="5075238"/>
          </a:xfrm>
        </p:spPr>
        <p:txBody>
          <a:bodyPr/>
          <a:lstStyle/>
          <a:p>
            <a:pPr algn="just" eaLnBrk="1" hangingPunct="1">
              <a:lnSpc>
                <a:spcPct val="90000"/>
              </a:lnSpc>
              <a:buFont typeface="Arial" pitchFamily="34" charset="0"/>
              <a:buChar char="•"/>
              <a:defRPr/>
            </a:pPr>
            <a:r>
              <a:rPr lang="hr-HR" sz="2800" dirty="0" smtClean="0">
                <a:latin typeface="+mj-lt"/>
                <a:ea typeface="+mn-ea"/>
                <a:cs typeface="Times New Roman" pitchFamily="18" charset="0"/>
              </a:rPr>
              <a:t>Pristup je ulazak u čitav sistem ili deo </a:t>
            </a:r>
            <a:r>
              <a:rPr lang="hr-HR" sz="2800" dirty="0" smtClean="0">
                <a:latin typeface="+mj-lt"/>
                <a:ea typeface="+mn-ea"/>
                <a:cs typeface="Times New Roman" pitchFamily="18" charset="0"/>
              </a:rPr>
              <a:t>računarskog </a:t>
            </a:r>
            <a:r>
              <a:rPr lang="hr-HR" sz="2800" dirty="0" smtClean="0">
                <a:latin typeface="+mj-lt"/>
                <a:ea typeface="+mn-ea"/>
                <a:cs typeface="Times New Roman" pitchFamily="18" charset="0"/>
              </a:rPr>
              <a:t>sistema</a:t>
            </a:r>
            <a:endParaRPr lang="en-GB" sz="2800" dirty="0" smtClean="0">
              <a:latin typeface="+mj-lt"/>
              <a:ea typeface="+mn-ea"/>
              <a:cs typeface="Times New Roman" pitchFamily="18" charset="0"/>
            </a:endParaRPr>
          </a:p>
          <a:p>
            <a:pPr algn="just" eaLnBrk="1" hangingPunct="1">
              <a:lnSpc>
                <a:spcPct val="90000"/>
              </a:lnSpc>
              <a:buFont typeface="Arial" pitchFamily="34" charset="0"/>
              <a:buChar char="•"/>
              <a:defRPr/>
            </a:pPr>
            <a:r>
              <a:rPr lang="hr-HR" sz="2800" dirty="0" smtClean="0">
                <a:latin typeface="+mj-lt"/>
                <a:ea typeface="+mn-ea"/>
                <a:cs typeface="Times New Roman" pitchFamily="18" charset="0"/>
              </a:rPr>
              <a:t>Uključuje ulazak u drugi </a:t>
            </a:r>
            <a:r>
              <a:rPr lang="hr-HR" sz="2800" dirty="0" smtClean="0">
                <a:latin typeface="+mj-lt"/>
                <a:ea typeface="+mn-ea"/>
                <a:cs typeface="Times New Roman" pitchFamily="18" charset="0"/>
              </a:rPr>
              <a:t>računarski </a:t>
            </a:r>
            <a:r>
              <a:rPr lang="hr-HR" sz="2800" dirty="0" smtClean="0">
                <a:latin typeface="+mj-lt"/>
                <a:ea typeface="+mn-ea"/>
                <a:cs typeface="Times New Roman" pitchFamily="18" charset="0"/>
              </a:rPr>
              <a:t>sistem</a:t>
            </a:r>
            <a:r>
              <a:rPr lang="en-GB" sz="2800" dirty="0" smtClean="0">
                <a:latin typeface="+mj-lt"/>
                <a:ea typeface="+mn-ea"/>
                <a:cs typeface="Times New Roman" pitchFamily="18" charset="0"/>
              </a:rPr>
              <a:t>:</a:t>
            </a:r>
          </a:p>
          <a:p>
            <a:pPr lvl="1" algn="just" eaLnBrk="1" hangingPunct="1">
              <a:lnSpc>
                <a:spcPct val="90000"/>
              </a:lnSpc>
              <a:buFont typeface="Arial" pitchFamily="34" charset="0"/>
              <a:buChar char="–"/>
              <a:defRPr/>
            </a:pPr>
            <a:r>
              <a:rPr lang="hr-HR" sz="2400" dirty="0" smtClean="0">
                <a:latin typeface="+mj-lt"/>
                <a:ea typeface="+mn-ea"/>
                <a:cs typeface="Times New Roman" pitchFamily="18" charset="0"/>
              </a:rPr>
              <a:t>g</a:t>
            </a:r>
            <a:r>
              <a:rPr lang="hr-HR" sz="2400" dirty="0" smtClean="0">
                <a:latin typeface="+mj-lt"/>
                <a:ea typeface="+mn-ea"/>
                <a:cs typeface="Times New Roman" pitchFamily="18" charset="0"/>
              </a:rPr>
              <a:t>de </a:t>
            </a:r>
            <a:r>
              <a:rPr lang="hr-HR" sz="2400" dirty="0" smtClean="0">
                <a:latin typeface="+mj-lt"/>
                <a:ea typeface="+mn-ea"/>
                <a:cs typeface="Times New Roman" pitchFamily="18" charset="0"/>
              </a:rPr>
              <a:t>je povezan preko javne telekomunikacione mreže</a:t>
            </a:r>
            <a:r>
              <a:rPr lang="en-GB" sz="2400" dirty="0" smtClean="0">
                <a:latin typeface="+mj-lt"/>
                <a:ea typeface="+mn-ea"/>
                <a:cs typeface="Times New Roman" pitchFamily="18" charset="0"/>
              </a:rPr>
              <a:t>;</a:t>
            </a:r>
          </a:p>
          <a:p>
            <a:pPr lvl="1" algn="just" eaLnBrk="1" hangingPunct="1">
              <a:lnSpc>
                <a:spcPct val="90000"/>
              </a:lnSpc>
              <a:buFont typeface="Arial" pitchFamily="34" charset="0"/>
              <a:buChar char="–"/>
              <a:defRPr/>
            </a:pPr>
            <a:r>
              <a:rPr lang="hr-HR" sz="2400" dirty="0" smtClean="0">
                <a:latin typeface="+mj-lt"/>
                <a:ea typeface="+mn-ea"/>
                <a:cs typeface="Times New Roman" pitchFamily="18" charset="0"/>
              </a:rPr>
              <a:t>računarskom sistem </a:t>
            </a:r>
            <a:r>
              <a:rPr lang="hr-HR" sz="2400" dirty="0" smtClean="0">
                <a:latin typeface="+mj-lt"/>
                <a:ea typeface="+mn-ea"/>
                <a:cs typeface="Times New Roman" pitchFamily="18" charset="0"/>
              </a:rPr>
              <a:t>na istoj mreži </a:t>
            </a:r>
            <a:r>
              <a:rPr lang="en-GB" sz="2400" dirty="0" smtClean="0">
                <a:latin typeface="+mj-lt"/>
                <a:ea typeface="+mn-ea"/>
                <a:cs typeface="Times New Roman" pitchFamily="18" charset="0"/>
              </a:rPr>
              <a:t>(</a:t>
            </a:r>
            <a:r>
              <a:rPr lang="en-GB" sz="2400" dirty="0" smtClean="0">
                <a:latin typeface="+mj-lt"/>
                <a:ea typeface="+mn-ea"/>
                <a:cs typeface="Times New Roman" pitchFamily="18" charset="0"/>
              </a:rPr>
              <a:t>LAN </a:t>
            </a:r>
            <a:r>
              <a:rPr lang="hr-HR" sz="2400" dirty="0" smtClean="0">
                <a:latin typeface="+mj-lt"/>
                <a:ea typeface="+mn-ea"/>
                <a:cs typeface="Times New Roman" pitchFamily="18" charset="0"/>
              </a:rPr>
              <a:t>ili</a:t>
            </a:r>
            <a:r>
              <a:rPr lang="en-GB" sz="2400" dirty="0" smtClean="0">
                <a:latin typeface="+mj-lt"/>
                <a:ea typeface="+mn-ea"/>
                <a:cs typeface="Times New Roman" pitchFamily="18" charset="0"/>
              </a:rPr>
              <a:t> Intranet </a:t>
            </a:r>
            <a:r>
              <a:rPr lang="hr-HR" sz="2400" dirty="0" smtClean="0">
                <a:latin typeface="+mj-lt"/>
                <a:ea typeface="+mn-ea"/>
                <a:cs typeface="Times New Roman" pitchFamily="18" charset="0"/>
              </a:rPr>
              <a:t>unutar organizacije</a:t>
            </a:r>
            <a:r>
              <a:rPr lang="en-GB" sz="2400" dirty="0" smtClean="0">
                <a:latin typeface="+mj-lt"/>
                <a:ea typeface="+mn-ea"/>
                <a:cs typeface="Times New Roman" pitchFamily="18" charset="0"/>
              </a:rPr>
              <a:t>) </a:t>
            </a:r>
          </a:p>
          <a:p>
            <a:pPr algn="just" eaLnBrk="1" hangingPunct="1">
              <a:lnSpc>
                <a:spcPct val="90000"/>
              </a:lnSpc>
              <a:buFont typeface="Arial" pitchFamily="34" charset="0"/>
              <a:buChar char="•"/>
              <a:defRPr/>
            </a:pPr>
            <a:r>
              <a:rPr lang="hr-HR" sz="2800" dirty="0" smtClean="0">
                <a:latin typeface="+mj-lt"/>
                <a:ea typeface="+mn-ea"/>
                <a:cs typeface="Times New Roman" pitchFamily="18" charset="0"/>
              </a:rPr>
              <a:t>Ne uključuje samo slanje e-maila ili datoteke </a:t>
            </a:r>
            <a:r>
              <a:rPr lang="hr-HR" sz="2800" dirty="0" smtClean="0">
                <a:latin typeface="+mj-lt"/>
                <a:ea typeface="+mn-ea"/>
                <a:cs typeface="Times New Roman" pitchFamily="18" charset="0"/>
              </a:rPr>
              <a:t>računarskom </a:t>
            </a:r>
            <a:r>
              <a:rPr lang="hr-HR" sz="2800" dirty="0" smtClean="0">
                <a:latin typeface="+mj-lt"/>
                <a:ea typeface="+mn-ea"/>
                <a:cs typeface="Times New Roman" pitchFamily="18" charset="0"/>
              </a:rPr>
              <a:t>sistemu</a:t>
            </a:r>
            <a:endParaRPr lang="en-GB" sz="2800" dirty="0" smtClean="0">
              <a:latin typeface="+mj-lt"/>
              <a:ea typeface="+mn-ea"/>
              <a:cs typeface="Times New Roman" pitchFamily="18" charset="0"/>
            </a:endParaRPr>
          </a:p>
          <a:p>
            <a:pPr algn="just" eaLnBrk="1" hangingPunct="1">
              <a:lnSpc>
                <a:spcPct val="90000"/>
              </a:lnSpc>
              <a:buFont typeface="Arial" pitchFamily="34" charset="0"/>
              <a:buChar char="•"/>
              <a:defRPr/>
            </a:pPr>
            <a:r>
              <a:rPr lang="hr-HR" sz="2800" dirty="0" smtClean="0">
                <a:latin typeface="+mj-lt"/>
                <a:ea typeface="+mn-ea"/>
                <a:cs typeface="Times New Roman" pitchFamily="18" charset="0"/>
              </a:rPr>
              <a:t>Metod komunikacije sa </a:t>
            </a:r>
            <a:r>
              <a:rPr lang="hr-HR" sz="2800" dirty="0" smtClean="0">
                <a:latin typeface="+mj-lt"/>
                <a:ea typeface="+mn-ea"/>
                <a:cs typeface="Times New Roman" pitchFamily="18" charset="0"/>
              </a:rPr>
              <a:t>računarskim </a:t>
            </a:r>
            <a:r>
              <a:rPr lang="hr-HR" sz="2800" dirty="0" smtClean="0">
                <a:latin typeface="+mj-lt"/>
                <a:ea typeface="+mn-ea"/>
                <a:cs typeface="Times New Roman" pitchFamily="18" charset="0"/>
              </a:rPr>
              <a:t>sistemom nije bitan</a:t>
            </a:r>
            <a:r>
              <a:rPr lang="en-GB" sz="2800" dirty="0" smtClean="0">
                <a:latin typeface="+mj-lt"/>
                <a:ea typeface="+mn-ea"/>
                <a:cs typeface="Times New Roman" pitchFamily="18" charset="0"/>
              </a:rPr>
              <a:t> (</a:t>
            </a:r>
            <a:r>
              <a:rPr lang="hr-HR" sz="2800" dirty="0" smtClean="0">
                <a:latin typeface="+mj-lt"/>
                <a:ea typeface="+mn-ea"/>
                <a:cs typeface="Times New Roman" pitchFamily="18" charset="0"/>
              </a:rPr>
              <a:t>da li daljinskim putem preko bežičnih veza ili sa male udaljenosti</a:t>
            </a:r>
            <a:r>
              <a:rPr lang="en-GB" sz="2800" dirty="0" smtClean="0">
                <a:latin typeface="+mj-lt"/>
                <a:ea typeface="+mn-ea"/>
                <a:cs typeface="Times New Roman" pitchFamily="18" charset="0"/>
              </a:rPr>
              <a:t>)</a:t>
            </a:r>
          </a:p>
        </p:txBody>
      </p:sp>
      <p:sp>
        <p:nvSpPr>
          <p:cNvPr id="12292" name="Slide Number Placeholder 1"/>
          <p:cNvSpPr>
            <a:spLocks noGrp="1"/>
          </p:cNvSpPr>
          <p:nvPr>
            <p:ph type="sldNum" sz="quarter" idx="12"/>
          </p:nvPr>
        </p:nvSpPr>
        <p:spPr bwMode="auto">
          <a:noFill/>
          <a:ln>
            <a:miter lim="800000"/>
            <a:headEnd/>
            <a:tailEnd/>
          </a:ln>
        </p:spPr>
        <p:txBody>
          <a:bodyPr/>
          <a:lstStyle/>
          <a:p>
            <a:r>
              <a:rPr lang="en-US" altLang="en-US">
                <a:cs typeface="Arial" charset="0"/>
              </a:rPr>
              <a:t>!</a:t>
            </a:r>
            <a:fld id="{8A0B2255-81BF-49B7-9A7C-A7310BA9C2E4}" type="slidenum">
              <a:rPr lang="en-US" altLang="en-US">
                <a:cs typeface="Arial" charset="0"/>
              </a:rPr>
              <a:pPr/>
              <a:t>11</a:t>
            </a:fld>
            <a:endParaRPr lang="en-US" altLang="en-US">
              <a:cs typeface="Arial" charset="0"/>
            </a:endParaRPr>
          </a:p>
        </p:txBody>
      </p:sp>
    </p:spTree>
  </p:cSld>
  <p:clrMapOvr>
    <a:masterClrMapping/>
  </p:clrMapOvr>
  <p:timing>
    <p:tnLst>
      <p:par>
        <p:cTn id="1" dur="indefinite" restart="never" nodeType="tmRoot"/>
      </p:par>
    </p:tnLst>
  </p:timing>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6" name="Title 1"/>
          <p:cNvSpPr>
            <a:spLocks noGrp="1"/>
          </p:cNvSpPr>
          <p:nvPr>
            <p:ph type="title"/>
          </p:nvPr>
        </p:nvSpPr>
        <p:spPr/>
        <p:txBody>
          <a:bodyPr/>
          <a:lstStyle/>
          <a:p>
            <a:r>
              <a:rPr lang="hr-HR" altLang="en-US" b="1" dirty="0" smtClean="0"/>
              <a:t>Kršenje autorskih prava </a:t>
            </a:r>
            <a:endParaRPr lang="en-US" altLang="en-US" b="1" dirty="0" smtClean="0"/>
          </a:p>
        </p:txBody>
      </p:sp>
      <p:sp>
        <p:nvSpPr>
          <p:cNvPr id="113667" name="Content Placeholder 2"/>
          <p:cNvSpPr>
            <a:spLocks noGrp="1"/>
          </p:cNvSpPr>
          <p:nvPr>
            <p:ph idx="1"/>
          </p:nvPr>
        </p:nvSpPr>
        <p:spPr>
          <a:xfrm>
            <a:off x="279400" y="1719263"/>
            <a:ext cx="8547100" cy="4525962"/>
          </a:xfrm>
        </p:spPr>
        <p:txBody>
          <a:bodyPr/>
          <a:lstStyle/>
          <a:p>
            <a:pPr algn="just"/>
            <a:r>
              <a:rPr lang="hr-HR" altLang="en-US" sz="3000" dirty="0" smtClean="0"/>
              <a:t>Obaveza kriminalizovanja kršenja autorskih prava </a:t>
            </a:r>
            <a:endParaRPr lang="en-US" altLang="en-US" sz="3000" dirty="0" smtClean="0"/>
          </a:p>
          <a:p>
            <a:pPr algn="just"/>
            <a:endParaRPr lang="en-US" altLang="en-US" sz="2000" dirty="0" smtClean="0"/>
          </a:p>
          <a:p>
            <a:pPr algn="just"/>
            <a:r>
              <a:rPr lang="hr-HR" altLang="en-US" sz="3000" dirty="0" smtClean="0"/>
              <a:t>Obaveza se ne proteže na kriminalizovanje moralnih prava, kao u slučaju:</a:t>
            </a:r>
            <a:endParaRPr lang="en-US" altLang="en-US" sz="3000" dirty="0" smtClean="0"/>
          </a:p>
          <a:p>
            <a:pPr lvl="1" algn="just"/>
            <a:r>
              <a:rPr lang="hr-HR" altLang="en-US" sz="2600" dirty="0" smtClean="0"/>
              <a:t>Člana</a:t>
            </a:r>
            <a:r>
              <a:rPr lang="en-US" altLang="en-US" sz="2600" dirty="0" smtClean="0"/>
              <a:t> 6bis </a:t>
            </a:r>
            <a:r>
              <a:rPr lang="hr-HR" altLang="en-US" sz="2600" dirty="0" smtClean="0"/>
              <a:t>Konvencije iz Berna </a:t>
            </a:r>
            <a:endParaRPr lang="en-US" altLang="en-US" sz="2600" dirty="0" smtClean="0"/>
          </a:p>
          <a:p>
            <a:pPr lvl="1" algn="just"/>
            <a:r>
              <a:rPr lang="hr-HR" altLang="en-US" sz="2600" dirty="0" smtClean="0"/>
              <a:t>Člana 5 </a:t>
            </a:r>
            <a:r>
              <a:rPr lang="en-US" altLang="en-US" sz="2600" dirty="0" smtClean="0"/>
              <a:t>WIPO </a:t>
            </a:r>
            <a:r>
              <a:rPr lang="hr-HR" altLang="en-US" sz="2600" dirty="0" smtClean="0"/>
              <a:t>sporazuma </a:t>
            </a:r>
          </a:p>
          <a:p>
            <a:pPr lvl="1" algn="just"/>
            <a:endParaRPr lang="en-US" altLang="en-US" sz="2000" dirty="0" smtClean="0"/>
          </a:p>
          <a:p>
            <a:pPr algn="just"/>
            <a:r>
              <a:rPr lang="hr-HR" altLang="en-US" sz="3000" dirty="0" smtClean="0"/>
              <a:t>Kršenja autorskih prava se moraju učiniti namerno</a:t>
            </a:r>
            <a:endParaRPr lang="en-US" altLang="en-US" sz="3000" dirty="0" smtClean="0"/>
          </a:p>
        </p:txBody>
      </p:sp>
      <p:sp>
        <p:nvSpPr>
          <p:cNvPr id="113668" name="Slide Number Placeholder 1"/>
          <p:cNvSpPr>
            <a:spLocks noGrp="1"/>
          </p:cNvSpPr>
          <p:nvPr>
            <p:ph type="sldNum" sz="quarter" idx="12"/>
          </p:nvPr>
        </p:nvSpPr>
        <p:spPr bwMode="auto">
          <a:noFill/>
          <a:ln>
            <a:miter lim="800000"/>
            <a:headEnd/>
            <a:tailEnd/>
          </a:ln>
        </p:spPr>
        <p:txBody>
          <a:bodyPr/>
          <a:lstStyle/>
          <a:p>
            <a:r>
              <a:rPr lang="en-US" altLang="en-US">
                <a:cs typeface="Arial" charset="0"/>
              </a:rPr>
              <a:t>!</a:t>
            </a:r>
            <a:fld id="{512E9BCB-E671-4425-9638-9DD52269D371}" type="slidenum">
              <a:rPr lang="en-US" altLang="en-US">
                <a:cs typeface="Arial" charset="0"/>
              </a:rPr>
              <a:pPr/>
              <a:t>110</a:t>
            </a:fld>
            <a:endParaRPr lang="en-US" altLang="en-US">
              <a:cs typeface="Arial" charset="0"/>
            </a:endParaRPr>
          </a:p>
        </p:txBody>
      </p:sp>
    </p:spTree>
  </p:cSld>
  <p:clrMapOvr>
    <a:masterClrMapping/>
  </p:clrMapOvr>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90" name="Rectangle 2"/>
          <p:cNvSpPr>
            <a:spLocks noGrp="1"/>
          </p:cNvSpPr>
          <p:nvPr>
            <p:ph type="title"/>
          </p:nvPr>
        </p:nvSpPr>
        <p:spPr/>
        <p:txBody>
          <a:bodyPr/>
          <a:lstStyle/>
          <a:p>
            <a:pPr eaLnBrk="1" hangingPunct="1"/>
            <a:r>
              <a:rPr lang="hr-HR" altLang="en-US" sz="2800" b="1" dirty="0" smtClean="0"/>
              <a:t>Član </a:t>
            </a:r>
            <a:r>
              <a:rPr lang="en-GB" altLang="en-US" sz="2800" b="1" dirty="0" smtClean="0"/>
              <a:t> 10 –</a:t>
            </a:r>
            <a:r>
              <a:rPr lang="hr-HR" altLang="en-US" sz="2800" b="1" dirty="0" smtClean="0"/>
              <a:t> Dela koja se odnose na kršenje autorskih i njima sličnih prava </a:t>
            </a:r>
            <a:r>
              <a:rPr lang="en-GB" altLang="en-US" sz="2800" b="1" dirty="0" smtClean="0"/>
              <a:t> </a:t>
            </a:r>
            <a:r>
              <a:rPr lang="en-GB" altLang="en-US" b="1" dirty="0" smtClean="0"/>
              <a:t> </a:t>
            </a:r>
          </a:p>
        </p:txBody>
      </p:sp>
      <p:sp>
        <p:nvSpPr>
          <p:cNvPr id="114691" name="Rectangle 3"/>
          <p:cNvSpPr>
            <a:spLocks noGrp="1"/>
          </p:cNvSpPr>
          <p:nvPr>
            <p:ph type="body" idx="1"/>
          </p:nvPr>
        </p:nvSpPr>
        <p:spPr>
          <a:xfrm>
            <a:off x="457200" y="1965325"/>
            <a:ext cx="8229600" cy="4525963"/>
          </a:xfrm>
        </p:spPr>
        <p:txBody>
          <a:bodyPr/>
          <a:lstStyle/>
          <a:p>
            <a:pPr marL="457200" indent="-457200" algn="just" eaLnBrk="1" hangingPunct="1">
              <a:lnSpc>
                <a:spcPct val="90000"/>
              </a:lnSpc>
              <a:buFont typeface="Calibri" pitchFamily="34" charset="0"/>
              <a:buAutoNum type="arabicPeriod"/>
            </a:pPr>
            <a:r>
              <a:rPr lang="bs-Latn-BA" altLang="en-US" sz="2400" dirty="0" smtClean="0"/>
              <a:t>Svaka članica treba da usvoji takve zakonodavne i ostale neophodne mere da bi se u njenom nacionalnom pravu kao krivično delo okvalifikovalo kršenje autorskih prava, definisanih u zakonima te članice koji se odnose na obaveze koje je ona preuzela po Pariskom aktu od </a:t>
            </a:r>
            <a:r>
              <a:rPr lang="bs-Latn-BA" altLang="en-US" sz="2400" dirty="0" smtClean="0"/>
              <a:t>24. </a:t>
            </a:r>
            <a:r>
              <a:rPr lang="bs-Latn-BA" altLang="en-US" sz="2400" dirty="0" smtClean="0"/>
              <a:t>jula </a:t>
            </a:r>
            <a:r>
              <a:rPr lang="bs-Latn-BA" altLang="en-US" sz="2400" dirty="0" smtClean="0"/>
              <a:t>1971. god., </a:t>
            </a:r>
            <a:r>
              <a:rPr lang="bs-Latn-BA" altLang="en-US" sz="2400" dirty="0" smtClean="0"/>
              <a:t>o Konvenciji iz Berna o zaštiti literarnih i umetničkih dela, zatim po Ugovoru o komercijalnim aspektima prava na intelektualnu svojinu i </a:t>
            </a:r>
            <a:r>
              <a:rPr lang="bs-Latn-BA" altLang="en-US" sz="2400" i="1" dirty="0" smtClean="0"/>
              <a:t>WIPO</a:t>
            </a:r>
            <a:r>
              <a:rPr lang="bs-Latn-BA" altLang="en-US" sz="2400" dirty="0" smtClean="0"/>
              <a:t> sporazumu o autorskim pravima, izuzimajući moralna prava sadržana u tim konvencijama, kada su ta dela učinjena namerno, u obimu koji ih kvalifikuje da imaju </a:t>
            </a:r>
            <a:r>
              <a:rPr lang="bs-Latn-BA" altLang="en-US" sz="2800" b="1" dirty="0" smtClean="0">
                <a:solidFill>
                  <a:srgbClr val="FF0000"/>
                </a:solidFill>
              </a:rPr>
              <a:t>komercijalni karakter</a:t>
            </a:r>
            <a:r>
              <a:rPr lang="bs-Latn-BA" altLang="en-US" sz="2400" dirty="0" smtClean="0"/>
              <a:t>, a učinjena su pomoću računarskih sistema.</a:t>
            </a:r>
            <a:endParaRPr lang="en-GB" altLang="en-US" sz="2400" dirty="0" smtClean="0"/>
          </a:p>
          <a:p>
            <a:pPr marL="457200" indent="-457200" algn="just" eaLnBrk="1" hangingPunct="1">
              <a:lnSpc>
                <a:spcPct val="90000"/>
              </a:lnSpc>
              <a:buFont typeface="Calibri" pitchFamily="34" charset="0"/>
              <a:buAutoNum type="arabicPeriod"/>
            </a:pPr>
            <a:endParaRPr lang="en-GB" altLang="en-US" sz="2400" dirty="0" smtClean="0"/>
          </a:p>
        </p:txBody>
      </p:sp>
      <p:sp>
        <p:nvSpPr>
          <p:cNvPr id="114692" name="Slide Number Placeholder 1"/>
          <p:cNvSpPr>
            <a:spLocks noGrp="1"/>
          </p:cNvSpPr>
          <p:nvPr>
            <p:ph type="sldNum" sz="quarter" idx="12"/>
          </p:nvPr>
        </p:nvSpPr>
        <p:spPr bwMode="auto">
          <a:noFill/>
          <a:ln>
            <a:miter lim="800000"/>
            <a:headEnd/>
            <a:tailEnd/>
          </a:ln>
        </p:spPr>
        <p:txBody>
          <a:bodyPr/>
          <a:lstStyle/>
          <a:p>
            <a:r>
              <a:rPr lang="en-US" altLang="en-US">
                <a:cs typeface="Arial" charset="0"/>
              </a:rPr>
              <a:t>!</a:t>
            </a:r>
            <a:fld id="{8DAA4CBA-801A-474E-B890-C1948C4CF88C}" type="slidenum">
              <a:rPr lang="en-US" altLang="en-US">
                <a:cs typeface="Arial" charset="0"/>
              </a:rPr>
              <a:pPr/>
              <a:t>111</a:t>
            </a:fld>
            <a:endParaRPr lang="en-US" altLang="en-US">
              <a:cs typeface="Arial" charset="0"/>
            </a:endParaRPr>
          </a:p>
        </p:txBody>
      </p:sp>
    </p:spTree>
  </p:cSld>
  <p:clrMapOvr>
    <a:masterClrMapping/>
  </p:clrMapOvr>
  <p:timing>
    <p:tnLst>
      <p:par>
        <p:cTn id="1" dur="indefinite" restart="never" nodeType="tmRoot"/>
      </p:par>
    </p:tnLst>
  </p:timing>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4" name="Title 1"/>
          <p:cNvSpPr>
            <a:spLocks noGrp="1"/>
          </p:cNvSpPr>
          <p:nvPr>
            <p:ph type="title"/>
          </p:nvPr>
        </p:nvSpPr>
        <p:spPr/>
        <p:txBody>
          <a:bodyPr/>
          <a:lstStyle/>
          <a:p>
            <a:r>
              <a:rPr lang="hr-HR" altLang="en-US" b="1" dirty="0" smtClean="0"/>
              <a:t>Komercijalni karakter </a:t>
            </a:r>
            <a:endParaRPr lang="en-US" altLang="en-US" b="1" dirty="0" smtClean="0"/>
          </a:p>
        </p:txBody>
      </p:sp>
      <p:sp>
        <p:nvSpPr>
          <p:cNvPr id="115715" name="Content Placeholder 2"/>
          <p:cNvSpPr>
            <a:spLocks noGrp="1"/>
          </p:cNvSpPr>
          <p:nvPr>
            <p:ph idx="1"/>
          </p:nvPr>
        </p:nvSpPr>
        <p:spPr>
          <a:xfrm>
            <a:off x="279400" y="1776413"/>
            <a:ext cx="8547100" cy="4525962"/>
          </a:xfrm>
        </p:spPr>
        <p:txBody>
          <a:bodyPr/>
          <a:lstStyle/>
          <a:p>
            <a:pPr algn="just"/>
            <a:r>
              <a:rPr lang="hr-HR" altLang="en-US" sz="3000" dirty="0" smtClean="0"/>
              <a:t>U skladu sa članom 61 </a:t>
            </a:r>
            <a:r>
              <a:rPr lang="hr-HR" altLang="en-US" sz="3000" i="1" dirty="0" smtClean="0"/>
              <a:t>TRIPS</a:t>
            </a:r>
            <a:r>
              <a:rPr lang="hr-HR" altLang="en-US" sz="3000" dirty="0" smtClean="0"/>
              <a:t> sporazuma </a:t>
            </a:r>
            <a:endParaRPr lang="en-US" altLang="en-US" sz="3000" dirty="0" smtClean="0"/>
          </a:p>
          <a:p>
            <a:pPr algn="just"/>
            <a:endParaRPr lang="en-US" altLang="en-US" sz="3000" dirty="0" smtClean="0"/>
          </a:p>
          <a:p>
            <a:pPr algn="just"/>
            <a:r>
              <a:rPr lang="hr-HR" altLang="en-US" sz="3000" dirty="0" smtClean="0"/>
              <a:t>Bavi se piraterijom u komercijalnim odnosima</a:t>
            </a:r>
            <a:endParaRPr lang="en-US" altLang="en-US" sz="3000" dirty="0" smtClean="0"/>
          </a:p>
          <a:p>
            <a:pPr algn="just"/>
            <a:endParaRPr lang="en-US" altLang="en-US" sz="3000" dirty="0" smtClean="0"/>
          </a:p>
          <a:p>
            <a:pPr algn="just"/>
            <a:r>
              <a:rPr lang="hr-HR" altLang="en-US" sz="3000" dirty="0" smtClean="0"/>
              <a:t>Članice mogu da idu preko praga piraterije u komercijalnim odnosima i kriminalizuju druge slučajeve kršenja autorskih prava</a:t>
            </a:r>
            <a:endParaRPr lang="en-US" altLang="en-US" sz="3000" dirty="0" smtClean="0"/>
          </a:p>
        </p:txBody>
      </p:sp>
      <p:sp>
        <p:nvSpPr>
          <p:cNvPr id="115716" name="Slide Number Placeholder 1"/>
          <p:cNvSpPr>
            <a:spLocks noGrp="1"/>
          </p:cNvSpPr>
          <p:nvPr>
            <p:ph type="sldNum" sz="quarter" idx="12"/>
          </p:nvPr>
        </p:nvSpPr>
        <p:spPr bwMode="auto">
          <a:noFill/>
          <a:ln>
            <a:miter lim="800000"/>
            <a:headEnd/>
            <a:tailEnd/>
          </a:ln>
        </p:spPr>
        <p:txBody>
          <a:bodyPr/>
          <a:lstStyle/>
          <a:p>
            <a:r>
              <a:rPr lang="en-US" altLang="en-US">
                <a:cs typeface="Arial" charset="0"/>
              </a:rPr>
              <a:t>!</a:t>
            </a:r>
            <a:fld id="{20CE0913-A628-4E79-A8BD-BDD64CF12848}" type="slidenum">
              <a:rPr lang="en-US" altLang="en-US">
                <a:cs typeface="Arial" charset="0"/>
              </a:rPr>
              <a:pPr/>
              <a:t>112</a:t>
            </a:fld>
            <a:endParaRPr lang="en-US" altLang="en-US">
              <a:cs typeface="Arial" charset="0"/>
            </a:endParaRPr>
          </a:p>
        </p:txBody>
      </p:sp>
    </p:spTree>
  </p:cSld>
  <p:clrMapOvr>
    <a:masterClrMapping/>
  </p:clrMapOvr>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9" name="Rectangle 3"/>
          <p:cNvSpPr>
            <a:spLocks noGrp="1"/>
          </p:cNvSpPr>
          <p:nvPr>
            <p:ph type="body" idx="1"/>
          </p:nvPr>
        </p:nvSpPr>
        <p:spPr>
          <a:xfrm>
            <a:off x="457200" y="428625"/>
            <a:ext cx="8229600" cy="5689600"/>
          </a:xfrm>
        </p:spPr>
        <p:txBody>
          <a:bodyPr/>
          <a:lstStyle/>
          <a:p>
            <a:pPr marL="0" indent="0" eaLnBrk="1" hangingPunct="1">
              <a:buFont typeface="Arial" pitchFamily="34" charset="0"/>
              <a:buNone/>
              <a:defRPr/>
            </a:pPr>
            <a:r>
              <a:rPr lang="hr-HR" sz="4000" b="1" dirty="0" smtClean="0">
                <a:latin typeface="+mj-lt"/>
                <a:ea typeface="+mn-ea"/>
                <a:cs typeface="+mn-cs"/>
              </a:rPr>
              <a:t>Sporedna odgovornost i kazne </a:t>
            </a:r>
            <a:r>
              <a:rPr lang="en-GB" sz="4000" b="1" dirty="0" smtClean="0">
                <a:latin typeface="+mj-lt"/>
                <a:ea typeface="+mn-ea"/>
                <a:cs typeface="+mn-cs"/>
              </a:rPr>
              <a:t> </a:t>
            </a:r>
          </a:p>
          <a:p>
            <a:pPr eaLnBrk="1" hangingPunct="1">
              <a:defRPr/>
            </a:pPr>
            <a:r>
              <a:rPr lang="hr-HR" sz="2800" b="1" dirty="0" smtClean="0">
                <a:latin typeface="+mj-lt"/>
                <a:ea typeface="+mn-ea"/>
                <a:cs typeface="+mn-cs"/>
              </a:rPr>
              <a:t>Kažnjavanje pomaganja i </a:t>
            </a:r>
            <a:r>
              <a:rPr lang="hr-HR" sz="2800" b="1" dirty="0" smtClean="0">
                <a:latin typeface="+mj-lt"/>
                <a:ea typeface="+mn-ea"/>
                <a:cs typeface="+mn-cs"/>
              </a:rPr>
              <a:t>podstrekivanja </a:t>
            </a:r>
            <a:endParaRPr lang="en-GB" sz="2800" b="1" dirty="0" smtClean="0">
              <a:latin typeface="+mj-lt"/>
              <a:ea typeface="+mn-ea"/>
              <a:cs typeface="+mn-cs"/>
            </a:endParaRPr>
          </a:p>
          <a:p>
            <a:pPr lvl="1" eaLnBrk="1" hangingPunct="1">
              <a:defRPr/>
            </a:pPr>
            <a:r>
              <a:rPr lang="hr-HR" sz="2400" dirty="0" smtClean="0">
                <a:latin typeface="+mj-lt"/>
                <a:ea typeface="+mn-ea"/>
                <a:cs typeface="+mn-cs"/>
              </a:rPr>
              <a:t>Član </a:t>
            </a:r>
            <a:r>
              <a:rPr lang="en-GB" sz="2400" dirty="0" smtClean="0">
                <a:latin typeface="+mj-lt"/>
                <a:ea typeface="+mn-ea"/>
                <a:cs typeface="+mn-cs"/>
              </a:rPr>
              <a:t> 11 </a:t>
            </a:r>
          </a:p>
          <a:p>
            <a:pPr lvl="2" eaLnBrk="1" hangingPunct="1">
              <a:defRPr/>
            </a:pPr>
            <a:r>
              <a:rPr lang="hr-HR" sz="2000" dirty="0" smtClean="0">
                <a:latin typeface="+mj-lt"/>
                <a:ea typeface="+mn-ea"/>
                <a:cs typeface="+mn-cs"/>
              </a:rPr>
              <a:t>Dela pomaganja i </a:t>
            </a:r>
            <a:r>
              <a:rPr lang="hr-HR" sz="2000" dirty="0" smtClean="0">
                <a:latin typeface="+mj-lt"/>
                <a:ea typeface="+mn-ea"/>
                <a:cs typeface="+mn-cs"/>
              </a:rPr>
              <a:t>podstrekivanja </a:t>
            </a:r>
            <a:r>
              <a:rPr lang="hr-HR" sz="2000" dirty="0" smtClean="0">
                <a:latin typeface="+mj-lt"/>
                <a:ea typeface="+mn-ea"/>
                <a:cs typeface="+mn-cs"/>
              </a:rPr>
              <a:t>koja sve zemlje potpisnice moraju razmotriti u domaćem zakonodavstvu </a:t>
            </a:r>
            <a:endParaRPr lang="en-GB" sz="2000" dirty="0" smtClean="0">
              <a:latin typeface="+mj-lt"/>
              <a:ea typeface="+mn-ea"/>
              <a:cs typeface="+mn-cs"/>
            </a:endParaRPr>
          </a:p>
          <a:p>
            <a:pPr lvl="2" eaLnBrk="1" hangingPunct="1">
              <a:defRPr/>
            </a:pPr>
            <a:r>
              <a:rPr lang="bs-Latn-BA" sz="2000" dirty="0" smtClean="0">
                <a:latin typeface="+mj-lt"/>
                <a:ea typeface="+mn-ea"/>
                <a:cs typeface="+mn-cs"/>
              </a:rPr>
              <a:t>Većina nacionalnih zakonodavstava već razmatraju ovakvo stajalište</a:t>
            </a:r>
            <a:endParaRPr lang="en-GB" sz="2000" dirty="0" smtClean="0">
              <a:latin typeface="+mj-lt"/>
              <a:ea typeface="+mn-ea"/>
              <a:cs typeface="+mn-cs"/>
            </a:endParaRPr>
          </a:p>
          <a:p>
            <a:pPr eaLnBrk="1" hangingPunct="1">
              <a:defRPr/>
            </a:pPr>
            <a:r>
              <a:rPr lang="hr-HR" sz="2800" b="1" dirty="0" smtClean="0">
                <a:latin typeface="+mj-lt"/>
                <a:ea typeface="+mn-ea"/>
                <a:cs typeface="+mn-cs"/>
              </a:rPr>
              <a:t>Krivična odgovornost pravnih lica </a:t>
            </a:r>
            <a:endParaRPr lang="en-GB" sz="2800" b="1" dirty="0" smtClean="0">
              <a:latin typeface="+mj-lt"/>
              <a:ea typeface="+mn-ea"/>
              <a:cs typeface="+mn-cs"/>
            </a:endParaRPr>
          </a:p>
          <a:p>
            <a:pPr lvl="1" eaLnBrk="1" hangingPunct="1">
              <a:defRPr/>
            </a:pPr>
            <a:r>
              <a:rPr lang="hr-HR" sz="2400" dirty="0" smtClean="0">
                <a:latin typeface="+mj-lt"/>
                <a:ea typeface="+mn-ea"/>
                <a:cs typeface="+mn-cs"/>
              </a:rPr>
              <a:t>Član </a:t>
            </a:r>
            <a:r>
              <a:rPr lang="en-GB" sz="2400" dirty="0" smtClean="0">
                <a:latin typeface="+mj-lt"/>
                <a:ea typeface="+mn-ea"/>
                <a:cs typeface="+mn-cs"/>
              </a:rPr>
              <a:t> 12 </a:t>
            </a:r>
          </a:p>
          <a:p>
            <a:pPr lvl="2" eaLnBrk="1" hangingPunct="1">
              <a:defRPr/>
            </a:pPr>
            <a:r>
              <a:rPr lang="hr-HR" sz="2000" dirty="0" smtClean="0">
                <a:latin typeface="+mj-lt"/>
                <a:ea typeface="+mn-ea"/>
                <a:cs typeface="+mn-cs"/>
              </a:rPr>
              <a:t>Zahteva od svih zemalja potpisnica kriminalizaciju dela koja počine pravna lica </a:t>
            </a:r>
            <a:endParaRPr lang="en-GB" sz="2000" dirty="0" smtClean="0">
              <a:latin typeface="+mj-lt"/>
              <a:ea typeface="+mn-ea"/>
              <a:cs typeface="+mn-cs"/>
            </a:endParaRPr>
          </a:p>
          <a:p>
            <a:pPr lvl="2" eaLnBrk="1" hangingPunct="1">
              <a:buFont typeface="Arial" pitchFamily="34" charset="0"/>
              <a:buChar char="•"/>
              <a:defRPr/>
            </a:pPr>
            <a:r>
              <a:rPr lang="hr-HR" sz="2000" dirty="0" smtClean="0">
                <a:latin typeface="+mj-lt"/>
                <a:ea typeface="+mn-ea"/>
                <a:cs typeface="+mn-cs"/>
              </a:rPr>
              <a:t>Unutar Evrpske unije, </a:t>
            </a:r>
            <a:r>
              <a:rPr lang="hr-HR" sz="2000" dirty="0" smtClean="0">
                <a:latin typeface="+mj-lt"/>
                <a:ea typeface="+mn-ea"/>
                <a:cs typeface="+mn-cs"/>
              </a:rPr>
              <a:t>kriminalizacija </a:t>
            </a:r>
            <a:r>
              <a:rPr lang="hr-HR" sz="2000" dirty="0" smtClean="0">
                <a:latin typeface="+mj-lt"/>
                <a:ea typeface="+mn-ea"/>
                <a:cs typeface="+mn-cs"/>
              </a:rPr>
              <a:t>dela od strane pravnih lica je takođe važno pitanje</a:t>
            </a:r>
            <a:endParaRPr lang="en-GB" sz="2000" dirty="0" smtClean="0">
              <a:latin typeface="+mj-lt"/>
              <a:ea typeface="+mn-ea"/>
              <a:cs typeface="+mn-cs"/>
            </a:endParaRPr>
          </a:p>
        </p:txBody>
      </p:sp>
      <p:sp>
        <p:nvSpPr>
          <p:cNvPr id="116739" name="Slide Number Placeholder 1"/>
          <p:cNvSpPr>
            <a:spLocks noGrp="1"/>
          </p:cNvSpPr>
          <p:nvPr>
            <p:ph type="sldNum" sz="quarter" idx="12"/>
          </p:nvPr>
        </p:nvSpPr>
        <p:spPr bwMode="auto">
          <a:noFill/>
          <a:ln>
            <a:miter lim="800000"/>
            <a:headEnd/>
            <a:tailEnd/>
          </a:ln>
        </p:spPr>
        <p:txBody>
          <a:bodyPr/>
          <a:lstStyle/>
          <a:p>
            <a:fld id="{0A9239B0-21C1-407C-9531-4E08CC34CF1D}" type="slidenum">
              <a:rPr lang="en-US" altLang="en-US">
                <a:cs typeface="Arial" charset="0"/>
              </a:rPr>
              <a:pPr/>
              <a:t>113</a:t>
            </a:fld>
            <a:endParaRPr lang="en-US" altLang="en-US">
              <a:cs typeface="Arial" charset="0"/>
            </a:endParaRPr>
          </a:p>
        </p:txBody>
      </p:sp>
    </p:spTree>
  </p:cSld>
  <p:clrMapOvr>
    <a:masterClrMapping/>
  </p:clrMapOvr>
  <p:timing>
    <p:tnLst>
      <p:par>
        <p:cTn id="1" dur="indefinite" restart="never" nodeType="tmRoot"/>
      </p:par>
    </p:tnLst>
  </p:timing>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3" name="Rectangle 3"/>
          <p:cNvSpPr>
            <a:spLocks noGrp="1"/>
          </p:cNvSpPr>
          <p:nvPr>
            <p:ph type="body" idx="1"/>
          </p:nvPr>
        </p:nvSpPr>
        <p:spPr>
          <a:xfrm>
            <a:off x="457200" y="1262063"/>
            <a:ext cx="8229600" cy="4525962"/>
          </a:xfrm>
        </p:spPr>
        <p:txBody>
          <a:bodyPr/>
          <a:lstStyle/>
          <a:p>
            <a:pPr eaLnBrk="1" hangingPunct="1">
              <a:lnSpc>
                <a:spcPct val="90000"/>
              </a:lnSpc>
              <a:defRPr/>
            </a:pPr>
            <a:r>
              <a:rPr lang="hr-HR" b="1" dirty="0" smtClean="0">
                <a:latin typeface="+mj-lt"/>
                <a:ea typeface="+mn-ea"/>
                <a:cs typeface="+mn-cs"/>
              </a:rPr>
              <a:t>Krivična odgovornost kompanija i drugih pravnih lica </a:t>
            </a:r>
            <a:endParaRPr lang="en-GB" b="1" dirty="0" smtClean="0">
              <a:latin typeface="+mj-lt"/>
              <a:ea typeface="+mn-ea"/>
              <a:cs typeface="+mn-cs"/>
            </a:endParaRPr>
          </a:p>
          <a:p>
            <a:pPr eaLnBrk="1" hangingPunct="1">
              <a:lnSpc>
                <a:spcPct val="90000"/>
              </a:lnSpc>
              <a:defRPr/>
            </a:pPr>
            <a:endParaRPr lang="en-GB" dirty="0" smtClean="0">
              <a:latin typeface="+mj-lt"/>
              <a:ea typeface="+mn-ea"/>
              <a:cs typeface="+mn-cs"/>
            </a:endParaRPr>
          </a:p>
          <a:p>
            <a:pPr lvl="1" eaLnBrk="1" hangingPunct="1">
              <a:lnSpc>
                <a:spcPct val="90000"/>
              </a:lnSpc>
              <a:defRPr/>
            </a:pPr>
            <a:r>
              <a:rPr lang="hr-HR" dirty="0" smtClean="0">
                <a:latin typeface="+mj-lt"/>
                <a:ea typeface="+mn-ea"/>
                <a:cs typeface="+mn-cs"/>
              </a:rPr>
              <a:t>Krivična dela njihovih predstavničkih tela </a:t>
            </a:r>
            <a:endParaRPr lang="en-GB" dirty="0" smtClean="0">
              <a:latin typeface="+mj-lt"/>
              <a:ea typeface="+mn-ea"/>
              <a:cs typeface="+mn-cs"/>
            </a:endParaRPr>
          </a:p>
          <a:p>
            <a:pPr lvl="1" eaLnBrk="1" hangingPunct="1">
              <a:lnSpc>
                <a:spcPct val="90000"/>
              </a:lnSpc>
              <a:defRPr/>
            </a:pPr>
            <a:r>
              <a:rPr lang="hr-HR" dirty="0" smtClean="0">
                <a:latin typeface="+mj-lt"/>
                <a:ea typeface="+mn-ea"/>
                <a:cs typeface="+mn-cs"/>
              </a:rPr>
              <a:t>Delovanje u vezi sa predstavljanjem i interesom</a:t>
            </a:r>
            <a:endParaRPr lang="en-GB" dirty="0" smtClean="0">
              <a:latin typeface="+mj-lt"/>
              <a:ea typeface="+mn-ea"/>
              <a:cs typeface="+mn-cs"/>
            </a:endParaRPr>
          </a:p>
          <a:p>
            <a:pPr lvl="1" eaLnBrk="1" hangingPunct="1">
              <a:lnSpc>
                <a:spcPct val="90000"/>
              </a:lnSpc>
              <a:defRPr/>
            </a:pPr>
            <a:r>
              <a:rPr lang="hr-HR" dirty="0" smtClean="0">
                <a:latin typeface="+mj-lt"/>
                <a:ea typeface="+mn-ea"/>
                <a:cs typeface="+mn-cs"/>
              </a:rPr>
              <a:t>nadalje</a:t>
            </a:r>
            <a:r>
              <a:rPr lang="en-GB" dirty="0" smtClean="0">
                <a:latin typeface="+mj-lt"/>
                <a:ea typeface="+mn-ea"/>
                <a:cs typeface="+mn-cs"/>
              </a:rPr>
              <a:t>, </a:t>
            </a:r>
            <a:r>
              <a:rPr lang="hr-HR" dirty="0" smtClean="0">
                <a:latin typeface="+mj-lt"/>
                <a:ea typeface="+mn-ea"/>
                <a:cs typeface="+mn-cs"/>
              </a:rPr>
              <a:t>odgovornost pravnih lica se takođe pojavljuje u slučaju</a:t>
            </a:r>
            <a:endParaRPr lang="en-GB" dirty="0" smtClean="0">
              <a:latin typeface="+mj-lt"/>
              <a:ea typeface="+mn-ea"/>
              <a:cs typeface="+mn-cs"/>
            </a:endParaRPr>
          </a:p>
          <a:p>
            <a:pPr lvl="2" eaLnBrk="1" hangingPunct="1">
              <a:lnSpc>
                <a:spcPct val="90000"/>
              </a:lnSpc>
              <a:defRPr/>
            </a:pPr>
            <a:r>
              <a:rPr lang="hr-HR" dirty="0" smtClean="0">
                <a:latin typeface="+mj-lt"/>
                <a:ea typeface="+mn-ea"/>
                <a:cs typeface="+mn-cs"/>
              </a:rPr>
              <a:t>Nedostatka supervizije ili kontrole pravnih lica ili kompanije ili drugih pravnih lica nad nekim pod njihovom supervizijom. </a:t>
            </a:r>
            <a:r>
              <a:rPr lang="en-GB" dirty="0" smtClean="0">
                <a:latin typeface="+mj-lt"/>
                <a:ea typeface="+mn-ea"/>
                <a:cs typeface="+mn-cs"/>
              </a:rPr>
              <a:t> </a:t>
            </a:r>
          </a:p>
        </p:txBody>
      </p:sp>
      <p:sp>
        <p:nvSpPr>
          <p:cNvPr id="117763" name="Slide Number Placeholder 1"/>
          <p:cNvSpPr>
            <a:spLocks noGrp="1"/>
          </p:cNvSpPr>
          <p:nvPr>
            <p:ph type="sldNum" sz="quarter" idx="12"/>
          </p:nvPr>
        </p:nvSpPr>
        <p:spPr bwMode="auto">
          <a:noFill/>
          <a:ln>
            <a:miter lim="800000"/>
            <a:headEnd/>
            <a:tailEnd/>
          </a:ln>
        </p:spPr>
        <p:txBody>
          <a:bodyPr/>
          <a:lstStyle/>
          <a:p>
            <a:fld id="{137E4736-623F-4B6C-B9E3-9F18EDD5D076}" type="slidenum">
              <a:rPr lang="en-US" altLang="en-US">
                <a:cs typeface="Arial" charset="0"/>
              </a:rPr>
              <a:pPr/>
              <a:t>114</a:t>
            </a:fld>
            <a:endParaRPr lang="en-US" altLang="en-US">
              <a:cs typeface="Arial" charset="0"/>
            </a:endParaRPr>
          </a:p>
        </p:txBody>
      </p:sp>
    </p:spTree>
  </p:cSld>
  <p:clrMapOvr>
    <a:masterClrMapping/>
  </p:clrMapOvr>
  <p:timing>
    <p:tnLst>
      <p:par>
        <p:cTn id="1" dur="indefinite" restart="never" nodeType="tmRoot"/>
      </p:par>
    </p:tnLst>
  </p:timing>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8786" name="Picture 6" descr="Question Mark Clip Art">
            <a:hlinkClick r:id="rId3"/>
          </p:cNvPr>
          <p:cNvPicPr>
            <a:picLocks noChangeAspect="1" noChangeArrowheads="1"/>
          </p:cNvPicPr>
          <p:nvPr/>
        </p:nvPicPr>
        <p:blipFill>
          <a:blip r:embed="rId4"/>
          <a:srcRect/>
          <a:stretch>
            <a:fillRect/>
          </a:stretch>
        </p:blipFill>
        <p:spPr bwMode="auto">
          <a:xfrm>
            <a:off x="3143250" y="1357313"/>
            <a:ext cx="2857500" cy="2857500"/>
          </a:xfrm>
          <a:prstGeom prst="rect">
            <a:avLst/>
          </a:prstGeom>
          <a:noFill/>
          <a:ln w="9525">
            <a:noFill/>
            <a:miter lim="800000"/>
            <a:headEnd/>
            <a:tailEnd/>
          </a:ln>
        </p:spPr>
      </p:pic>
      <p:sp>
        <p:nvSpPr>
          <p:cNvPr id="118787" name="TextBox 3"/>
          <p:cNvSpPr txBox="1">
            <a:spLocks noChangeArrowheads="1"/>
          </p:cNvSpPr>
          <p:nvPr/>
        </p:nvSpPr>
        <p:spPr bwMode="auto">
          <a:xfrm>
            <a:off x="3071813" y="4500563"/>
            <a:ext cx="2188100" cy="923330"/>
          </a:xfrm>
          <a:prstGeom prst="rect">
            <a:avLst/>
          </a:prstGeom>
          <a:noFill/>
          <a:ln w="9525">
            <a:noFill/>
            <a:miter lim="800000"/>
            <a:headEnd/>
            <a:tailEnd/>
          </a:ln>
        </p:spPr>
        <p:txBody>
          <a:bodyPr wrap="none">
            <a:spAutoFit/>
          </a:bodyPr>
          <a:lstStyle/>
          <a:p>
            <a:pPr eaLnBrk="1" hangingPunct="1"/>
            <a:r>
              <a:rPr lang="hr-HR" altLang="en-US" sz="5400" b="1" dirty="0" smtClean="0">
                <a:latin typeface="Calibri" pitchFamily="34" charset="0"/>
              </a:rPr>
              <a:t>Pitanja</a:t>
            </a:r>
            <a:endParaRPr lang="en-GB" altLang="en-US" sz="5400" b="1" dirty="0">
              <a:latin typeface="Calibri" pitchFamily="34" charset="0"/>
            </a:endParaRPr>
          </a:p>
        </p:txBody>
      </p:sp>
      <p:sp>
        <p:nvSpPr>
          <p:cNvPr id="118788" name="Slide Number Placeholder 1"/>
          <p:cNvSpPr>
            <a:spLocks noGrp="1"/>
          </p:cNvSpPr>
          <p:nvPr>
            <p:ph type="sldNum" sz="quarter" idx="12"/>
          </p:nvPr>
        </p:nvSpPr>
        <p:spPr bwMode="auto">
          <a:noFill/>
          <a:ln>
            <a:miter lim="800000"/>
            <a:headEnd/>
            <a:tailEnd/>
          </a:ln>
        </p:spPr>
        <p:txBody>
          <a:bodyPr/>
          <a:lstStyle/>
          <a:p>
            <a:fld id="{22CB02A0-5C1C-4342-B921-4CB2E6FC4DD5}" type="slidenum">
              <a:rPr lang="en-US" altLang="en-US">
                <a:cs typeface="Arial" charset="0"/>
              </a:rPr>
              <a:pPr/>
              <a:t>115</a:t>
            </a:fld>
            <a:endParaRPr lang="en-US" altLang="en-US">
              <a:cs typeface="Arial" charset="0"/>
            </a:endParaRPr>
          </a:p>
        </p:txBody>
      </p:sp>
    </p:spTree>
  </p:cSld>
  <p:clrMapOvr>
    <a:masterClrMapping/>
  </p:clrMapOvr>
  <p:timing>
    <p:tnLst>
      <p:par>
        <p:cTn id="1" dur="indefinite" restart="never" nodeType="tmRoot"/>
      </p:par>
    </p:tnLst>
  </p:timing>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457200" y="2762250"/>
            <a:ext cx="8229600" cy="1143000"/>
          </a:xfrm>
        </p:spPr>
        <p:txBody>
          <a:bodyPr>
            <a:normAutofit fontScale="90000"/>
          </a:bodyPr>
          <a:lstStyle/>
          <a:p>
            <a:pPr>
              <a:defRPr/>
            </a:pPr>
            <a:r>
              <a:rPr lang="hr-HR" sz="3600" b="1" dirty="0" smtClean="0">
                <a:ea typeface="ＭＳ Ｐゴシック" charset="0"/>
                <a:cs typeface="ＭＳ Ｐゴシック" charset="0"/>
              </a:rPr>
              <a:t>Drugi deo</a:t>
            </a:r>
            <a:r>
              <a:rPr lang="en-GB" sz="3600" b="1" dirty="0">
                <a:ea typeface="ＭＳ Ｐゴシック" charset="0"/>
                <a:cs typeface="ＭＳ Ｐゴシック" charset="0"/>
              </a:rPr>
              <a:t/>
            </a:r>
            <a:br>
              <a:rPr lang="en-GB" sz="3600" b="1" dirty="0">
                <a:ea typeface="ＭＳ Ｐゴシック" charset="0"/>
                <a:cs typeface="ＭＳ Ｐゴシック" charset="0"/>
              </a:rPr>
            </a:br>
            <a:r>
              <a:rPr lang="en-GB" sz="3600" b="1" dirty="0">
                <a:ea typeface="ＭＳ Ｐゴシック" charset="0"/>
                <a:cs typeface="ＭＳ Ｐゴシック" charset="0"/>
              </a:rPr>
              <a:t> </a:t>
            </a:r>
            <a:r>
              <a:rPr lang="hr-HR" sz="3600" b="1" dirty="0" smtClean="0">
                <a:ea typeface="ＭＳ Ｐゴシック" charset="0"/>
                <a:cs typeface="ＭＳ Ｐゴシック" charset="0"/>
              </a:rPr>
              <a:t>Predmeti za razmatranje</a:t>
            </a:r>
            <a:endParaRPr lang="en-GB" sz="3600" b="1" dirty="0">
              <a:ea typeface="ＭＳ Ｐゴシック" charset="0"/>
              <a:cs typeface="ＭＳ Ｐゴシック" charset="0"/>
            </a:endParaRPr>
          </a:p>
        </p:txBody>
      </p:sp>
      <p:pic>
        <p:nvPicPr>
          <p:cNvPr id="119811" name="Picture 3"/>
          <p:cNvPicPr>
            <a:picLocks noGrp="1" noChangeAspect="1" noChangeArrowheads="1"/>
          </p:cNvPicPr>
          <p:nvPr>
            <p:ph sz="quarter" idx="4294967295"/>
          </p:nvPr>
        </p:nvPicPr>
        <p:blipFill>
          <a:blip r:embed="rId3"/>
          <a:srcRect/>
          <a:stretch>
            <a:fillRect/>
          </a:stretch>
        </p:blipFill>
        <p:spPr>
          <a:xfrm>
            <a:off x="6786563" y="4643438"/>
            <a:ext cx="1962150" cy="1766887"/>
          </a:xfrm>
        </p:spPr>
      </p:pic>
      <p:sp>
        <p:nvSpPr>
          <p:cNvPr id="119812" name="Slide Number Placeholder 2"/>
          <p:cNvSpPr>
            <a:spLocks noGrp="1"/>
          </p:cNvSpPr>
          <p:nvPr>
            <p:ph type="sldNum" sz="quarter" idx="12"/>
          </p:nvPr>
        </p:nvSpPr>
        <p:spPr bwMode="auto">
          <a:noFill/>
          <a:ln>
            <a:miter lim="800000"/>
            <a:headEnd/>
            <a:tailEnd/>
          </a:ln>
        </p:spPr>
        <p:txBody>
          <a:bodyPr/>
          <a:lstStyle/>
          <a:p>
            <a:fld id="{5F0CD1AF-DC5B-4556-A1DF-CA5543098374}" type="slidenum">
              <a:rPr lang="en-US" altLang="en-US">
                <a:cs typeface="Arial" charset="0"/>
              </a:rPr>
              <a:pPr/>
              <a:t>116</a:t>
            </a:fld>
            <a:endParaRPr lang="en-US" altLang="en-US">
              <a:cs typeface="Arial" charset="0"/>
            </a:endParaRPr>
          </a:p>
        </p:txBody>
      </p:sp>
    </p:spTree>
  </p:cSld>
  <p:clrMapOvr>
    <a:masterClrMapping/>
  </p:clrMapOvr>
  <p:timing>
    <p:tnLst>
      <p:par>
        <p:cTn id="1" dur="indefinite" restart="never" nodeType="tmRoot"/>
      </p:par>
    </p:tnLst>
  </p:timing>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4" name="Title 1"/>
          <p:cNvSpPr>
            <a:spLocks noGrp="1"/>
          </p:cNvSpPr>
          <p:nvPr>
            <p:ph type="title"/>
          </p:nvPr>
        </p:nvSpPr>
        <p:spPr>
          <a:xfrm>
            <a:off x="457200" y="274638"/>
            <a:ext cx="8229600" cy="860425"/>
          </a:xfrm>
        </p:spPr>
        <p:txBody>
          <a:bodyPr/>
          <a:lstStyle/>
          <a:p>
            <a:pPr eaLnBrk="1" hangingPunct="1"/>
            <a:r>
              <a:rPr lang="en-US" altLang="en-US" b="1" dirty="0" err="1" smtClean="0"/>
              <a:t>Predmet</a:t>
            </a:r>
            <a:r>
              <a:rPr lang="en-US" altLang="en-US" b="1" dirty="0" smtClean="0"/>
              <a:t> za</a:t>
            </a:r>
            <a:r>
              <a:rPr lang="bs-Latn-BA" altLang="en-US" b="1" dirty="0" smtClean="0"/>
              <a:t> razmatranje</a:t>
            </a:r>
            <a:r>
              <a:rPr lang="en-US" altLang="en-US" b="1" dirty="0" smtClean="0"/>
              <a:t> </a:t>
            </a:r>
            <a:r>
              <a:rPr lang="hr-HR" altLang="en-US" b="1" dirty="0" smtClean="0"/>
              <a:t>1 </a:t>
            </a:r>
            <a:endParaRPr lang="en-US" altLang="en-US" b="1" dirty="0" smtClean="0"/>
          </a:p>
        </p:txBody>
      </p:sp>
      <p:sp>
        <p:nvSpPr>
          <p:cNvPr id="120835" name="Content Placeholder 2"/>
          <p:cNvSpPr>
            <a:spLocks noGrp="1"/>
          </p:cNvSpPr>
          <p:nvPr>
            <p:ph idx="1"/>
          </p:nvPr>
        </p:nvSpPr>
        <p:spPr>
          <a:xfrm>
            <a:off x="457200" y="1135063"/>
            <a:ext cx="8513763" cy="5494337"/>
          </a:xfrm>
        </p:spPr>
        <p:txBody>
          <a:bodyPr/>
          <a:lstStyle/>
          <a:p>
            <a:pPr marL="3175" indent="-3175">
              <a:buFont typeface="Arial" charset="0"/>
              <a:buNone/>
            </a:pPr>
            <a:r>
              <a:rPr lang="bs-Latn-BA" altLang="en-US" sz="2800" b="1" dirty="0" smtClean="0"/>
              <a:t>Činjenice</a:t>
            </a:r>
            <a:r>
              <a:rPr lang="en-GB" altLang="en-US" sz="2800" b="1" dirty="0" smtClean="0"/>
              <a:t> / </a:t>
            </a:r>
            <a:r>
              <a:rPr lang="bs-Latn-BA" altLang="en-US" sz="2800" b="1" dirty="0" smtClean="0"/>
              <a:t>scenario</a:t>
            </a:r>
            <a:endParaRPr lang="en-GB" altLang="en-US" sz="2800" b="1" dirty="0" smtClean="0"/>
          </a:p>
          <a:p>
            <a:pPr marL="3175" indent="-3175" eaLnBrk="1" hangingPunct="1">
              <a:buFont typeface="Arial" charset="0"/>
              <a:buNone/>
            </a:pPr>
            <a:r>
              <a:rPr lang="en-US" altLang="en-US" sz="2400" dirty="0" err="1" smtClean="0"/>
              <a:t>Camill</a:t>
            </a:r>
            <a:r>
              <a:rPr lang="sr-Latn-BA" altLang="en-US" sz="2400" dirty="0" smtClean="0"/>
              <a:t>a</a:t>
            </a:r>
            <a:r>
              <a:rPr lang="en-US" altLang="en-US" sz="2400" dirty="0" smtClean="0"/>
              <a:t> </a:t>
            </a:r>
            <a:r>
              <a:rPr lang="bs-Latn-BA" altLang="en-US" sz="2400" dirty="0" smtClean="0"/>
              <a:t>je student na Evropskom fakultetu elektrotehnike i računarstva i odlučila je da napiše rad na temu bezbednosti računarskih sistema i mreža. </a:t>
            </a:r>
            <a:r>
              <a:rPr lang="bs-Latn-BA" altLang="en-US" sz="2400" dirty="0" smtClean="0"/>
              <a:t>Hakovala </a:t>
            </a:r>
            <a:r>
              <a:rPr lang="bs-Latn-BA" altLang="en-US" sz="2400" dirty="0" smtClean="0"/>
              <a:t>je računarske sisteme više vlada u Africi. Kad god je našla prazninu u IT sistemu, ostavila je poruku administratoru: Moje ime je </a:t>
            </a:r>
            <a:r>
              <a:rPr lang="bs-Latn-BA" altLang="en-US" sz="2400" dirty="0" smtClean="0"/>
              <a:t>Camilla, </a:t>
            </a:r>
            <a:r>
              <a:rPr lang="bs-Latn-BA" altLang="en-US" sz="2400" dirty="0" smtClean="0"/>
              <a:t>student sam na </a:t>
            </a:r>
            <a:r>
              <a:rPr lang="bs-Latn-BA" altLang="en-US" sz="2400" dirty="0" smtClean="0"/>
              <a:t>YY </a:t>
            </a:r>
            <a:r>
              <a:rPr lang="bs-Latn-BA" altLang="en-US" sz="2400" dirty="0" smtClean="0"/>
              <a:t>fakultetu, pišem tezu o bezbednosti računarskih sistema i u tu svrhu sam otkrila da imate prazninu u sigurnosti sistema, lep pozdrav. </a:t>
            </a:r>
            <a:r>
              <a:rPr lang="bs-Latn-BA" altLang="en-US" sz="2400" dirty="0" smtClean="0"/>
              <a:t>Poslednji s</a:t>
            </a:r>
            <a:r>
              <a:rPr lang="bs-Latn-BA" altLang="en-US" sz="2400" dirty="0" smtClean="0"/>
              <a:t>istem </a:t>
            </a:r>
            <a:r>
              <a:rPr lang="bs-Latn-BA" altLang="en-US" sz="2400" dirty="0" smtClean="0"/>
              <a:t>koji je </a:t>
            </a:r>
            <a:r>
              <a:rPr lang="bs-Latn-BA" altLang="en-US" sz="2400" dirty="0" smtClean="0"/>
              <a:t>hakovala </a:t>
            </a:r>
            <a:r>
              <a:rPr lang="bs-Latn-BA" altLang="en-US" sz="2400" dirty="0" smtClean="0"/>
              <a:t>bio </a:t>
            </a:r>
            <a:r>
              <a:rPr lang="bs-Latn-BA" altLang="en-US" sz="2400" dirty="0" smtClean="0"/>
              <a:t>je informacioni </a:t>
            </a:r>
            <a:r>
              <a:rPr lang="bs-Latn-BA" altLang="en-US" sz="2400" dirty="0" smtClean="0"/>
              <a:t>sistem Ministarstva unutrašnjih poslova  njene zemlje. </a:t>
            </a:r>
          </a:p>
          <a:p>
            <a:pPr marL="3175" indent="-3175" eaLnBrk="1" hangingPunct="1">
              <a:buFont typeface="Arial" charset="0"/>
              <a:buNone/>
            </a:pPr>
            <a:endParaRPr lang="hr-HR" altLang="en-US" sz="2400" dirty="0" smtClean="0"/>
          </a:p>
          <a:p>
            <a:pPr marL="3175" indent="-3175" eaLnBrk="1" hangingPunct="1">
              <a:buFont typeface="Arial" charset="0"/>
              <a:buNone/>
            </a:pPr>
            <a:r>
              <a:rPr lang="bs-Latn-BA" altLang="en-US" sz="2400" i="1" dirty="0" smtClean="0"/>
              <a:t>Da li je ovo krivično delo u vašoj zemlji i ako jeste – koje</a:t>
            </a:r>
            <a:r>
              <a:rPr lang="hr-HR" altLang="en-US" sz="2400" i="1" dirty="0" smtClean="0"/>
              <a:t>; koji su konstitutivni elementi ovog dela?</a:t>
            </a:r>
            <a:endParaRPr lang="en-US" altLang="en-US" sz="2400" b="1" i="1" dirty="0" smtClean="0"/>
          </a:p>
          <a:p>
            <a:pPr marL="3175" indent="-3175" eaLnBrk="1" hangingPunct="1">
              <a:buFont typeface="Arial" charset="0"/>
              <a:buNone/>
            </a:pPr>
            <a:endParaRPr lang="en-US" altLang="en-US" sz="2400" dirty="0" smtClean="0"/>
          </a:p>
          <a:p>
            <a:pPr lvl="2" eaLnBrk="1" hangingPunct="1"/>
            <a:endParaRPr lang="en-US" altLang="en-US" sz="2000" dirty="0" smtClean="0"/>
          </a:p>
          <a:p>
            <a:pPr lvl="2" eaLnBrk="1" hangingPunct="1"/>
            <a:endParaRPr lang="en-US" altLang="en-US" sz="2000" dirty="0" smtClean="0"/>
          </a:p>
        </p:txBody>
      </p:sp>
      <p:sp>
        <p:nvSpPr>
          <p:cNvPr id="120836" name="Slide Number Placeholder 3"/>
          <p:cNvSpPr>
            <a:spLocks noGrp="1"/>
          </p:cNvSpPr>
          <p:nvPr>
            <p:ph type="sldNum" sz="quarter" idx="12"/>
          </p:nvPr>
        </p:nvSpPr>
        <p:spPr bwMode="auto">
          <a:noFill/>
          <a:ln>
            <a:miter lim="800000"/>
            <a:headEnd/>
            <a:tailEnd/>
          </a:ln>
        </p:spPr>
        <p:txBody>
          <a:bodyPr/>
          <a:lstStyle/>
          <a:p>
            <a:fld id="{16B5DA7C-A963-41C5-B90A-6A1181D925B2}" type="slidenum">
              <a:rPr lang="en-US" altLang="en-US">
                <a:cs typeface="Arial" charset="0"/>
              </a:rPr>
              <a:pPr/>
              <a:t>117</a:t>
            </a:fld>
            <a:endParaRPr lang="en-US" altLang="en-US">
              <a:cs typeface="Arial" charset="0"/>
            </a:endParaRPr>
          </a:p>
        </p:txBody>
      </p:sp>
    </p:spTree>
  </p:cSld>
  <p:clrMapOvr>
    <a:masterClrMapping/>
  </p:clrMapOvr>
  <p:timing>
    <p:tnLst>
      <p:par>
        <p:cTn id="1" dur="indefinite" restart="never" nodeType="tmRoot"/>
      </p:par>
    </p:tnLst>
  </p:timing>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58" name="Naslov 1"/>
          <p:cNvSpPr>
            <a:spLocks noGrp="1"/>
          </p:cNvSpPr>
          <p:nvPr>
            <p:ph type="title"/>
          </p:nvPr>
        </p:nvSpPr>
        <p:spPr/>
        <p:txBody>
          <a:bodyPr/>
          <a:lstStyle/>
          <a:p>
            <a:pPr eaLnBrk="1" hangingPunct="1"/>
            <a:r>
              <a:rPr lang="bs-Latn-BA" altLang="en-US" b="1" dirty="0" smtClean="0"/>
              <a:t>Predmet za razmatranje </a:t>
            </a:r>
            <a:r>
              <a:rPr lang="en-US" altLang="en-US" b="1" dirty="0" smtClean="0"/>
              <a:t>2</a:t>
            </a:r>
          </a:p>
        </p:txBody>
      </p:sp>
      <p:sp>
        <p:nvSpPr>
          <p:cNvPr id="121859" name="Rezervirano mjesto sadržaja 2"/>
          <p:cNvSpPr>
            <a:spLocks noGrp="1"/>
          </p:cNvSpPr>
          <p:nvPr>
            <p:ph idx="1"/>
          </p:nvPr>
        </p:nvSpPr>
        <p:spPr>
          <a:xfrm>
            <a:off x="457200" y="1238250"/>
            <a:ext cx="8229600" cy="5102225"/>
          </a:xfrm>
        </p:spPr>
        <p:txBody>
          <a:bodyPr/>
          <a:lstStyle/>
          <a:p>
            <a:pPr marL="0" indent="0" eaLnBrk="1" hangingPunct="1">
              <a:buFont typeface="Arial" charset="0"/>
              <a:buNone/>
            </a:pPr>
            <a:r>
              <a:rPr lang="bs-Latn-BA" altLang="en-US" b="1" dirty="0" smtClean="0"/>
              <a:t>Činjenice</a:t>
            </a:r>
            <a:r>
              <a:rPr lang="en-GB" altLang="en-US" b="1" dirty="0" smtClean="0"/>
              <a:t> / scenario</a:t>
            </a:r>
          </a:p>
          <a:p>
            <a:pPr marL="0" indent="0" eaLnBrk="1" hangingPunct="1">
              <a:buFont typeface="Arial" charset="0"/>
              <a:buNone/>
            </a:pPr>
            <a:r>
              <a:rPr lang="bs-Latn-BA" altLang="en-US" sz="2400" dirty="0" smtClean="0"/>
              <a:t>Osoba odluči da upotrebi korisničko ime i lozinku druge osobe (bez odobrenja – prema tome, bespravno) da bi </a:t>
            </a:r>
            <a:r>
              <a:rPr lang="bs-Latn-BA" altLang="en-US" sz="2400" dirty="0" smtClean="0"/>
              <a:t>pristupila </a:t>
            </a:r>
            <a:r>
              <a:rPr lang="bs-Latn-BA" altLang="en-US" sz="2400" dirty="0" smtClean="0"/>
              <a:t>računarskom sistemu kompanije i </a:t>
            </a:r>
            <a:r>
              <a:rPr lang="bs-Latn-BA" altLang="en-US" sz="2400" dirty="0" smtClean="0"/>
              <a:t>načinila </a:t>
            </a:r>
            <a:r>
              <a:rPr lang="bs-Latn-BA" altLang="en-US" sz="2400" dirty="0" smtClean="0"/>
              <a:t>kopiju digitalnih mapa na prenosivi disk, zatim je </a:t>
            </a:r>
            <a:r>
              <a:rPr lang="bs-Latn-BA" altLang="en-US" sz="2400" dirty="0" smtClean="0"/>
              <a:t>obrisala </a:t>
            </a:r>
            <a:r>
              <a:rPr lang="bs-Latn-BA" altLang="en-US" sz="2400" dirty="0" smtClean="0"/>
              <a:t>digitalne mape na hard disku. </a:t>
            </a:r>
            <a:endParaRPr lang="hr-HR" altLang="en-US" sz="2400" dirty="0" smtClean="0"/>
          </a:p>
          <a:p>
            <a:pPr marL="0" indent="0" eaLnBrk="1" hangingPunct="1">
              <a:buFont typeface="Arial" charset="0"/>
              <a:buNone/>
            </a:pPr>
            <a:endParaRPr lang="hr-HR" altLang="en-US" sz="2400" dirty="0" smtClean="0"/>
          </a:p>
          <a:p>
            <a:pPr marL="0" indent="0" eaLnBrk="1" hangingPunct="1">
              <a:buFont typeface="Arial" charset="0"/>
              <a:buNone/>
            </a:pPr>
            <a:r>
              <a:rPr lang="hr-HR" altLang="en-US" sz="2400" dirty="0" smtClean="0"/>
              <a:t> - </a:t>
            </a:r>
            <a:r>
              <a:rPr lang="bs-Latn-BA" altLang="en-US" sz="2400" i="1" dirty="0" smtClean="0"/>
              <a:t>Prema nacionalnom pravu vaše zemlje – koja krivična dela ovde treba razmotriti</a:t>
            </a:r>
            <a:r>
              <a:rPr lang="en-US" altLang="en-US" sz="2400" i="1" dirty="0" smtClean="0"/>
              <a:t>?</a:t>
            </a:r>
          </a:p>
          <a:p>
            <a:pPr marL="0" indent="0" eaLnBrk="1" hangingPunct="1">
              <a:buFont typeface="Arial" charset="0"/>
              <a:buNone/>
            </a:pPr>
            <a:endParaRPr lang="en-US" altLang="en-US" sz="2400" dirty="0" smtClean="0"/>
          </a:p>
        </p:txBody>
      </p:sp>
      <p:sp>
        <p:nvSpPr>
          <p:cNvPr id="121860" name="Slide Number Placeholder 1"/>
          <p:cNvSpPr>
            <a:spLocks noGrp="1"/>
          </p:cNvSpPr>
          <p:nvPr>
            <p:ph type="sldNum" sz="quarter" idx="12"/>
          </p:nvPr>
        </p:nvSpPr>
        <p:spPr bwMode="auto">
          <a:noFill/>
          <a:ln>
            <a:miter lim="800000"/>
            <a:headEnd/>
            <a:tailEnd/>
          </a:ln>
        </p:spPr>
        <p:txBody>
          <a:bodyPr/>
          <a:lstStyle/>
          <a:p>
            <a:fld id="{80B5B635-FB6C-4A4E-A28A-D269E9189893}" type="slidenum">
              <a:rPr lang="en-US" altLang="en-US">
                <a:cs typeface="Arial" charset="0"/>
              </a:rPr>
              <a:pPr/>
              <a:t>118</a:t>
            </a:fld>
            <a:endParaRPr lang="en-US" altLang="en-US">
              <a:cs typeface="Arial" charset="0"/>
            </a:endParaRPr>
          </a:p>
        </p:txBody>
      </p:sp>
    </p:spTree>
  </p:cSld>
  <p:clrMapOvr>
    <a:masterClrMapping/>
  </p:clrMapOvr>
  <p:timing>
    <p:tnLst>
      <p:par>
        <p:cTn id="1" dur="indefinite" restart="never" nodeType="tmRoot"/>
      </p:par>
    </p:tnLst>
  </p:timing>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82" name="Rezervirano mjesto sadržaja 2"/>
          <p:cNvSpPr>
            <a:spLocks noGrp="1"/>
          </p:cNvSpPr>
          <p:nvPr>
            <p:ph idx="1"/>
          </p:nvPr>
        </p:nvSpPr>
        <p:spPr/>
        <p:txBody>
          <a:bodyPr/>
          <a:lstStyle/>
          <a:p>
            <a:pPr marL="0" indent="0" eaLnBrk="1" hangingPunct="1">
              <a:buFont typeface="Arial" charset="0"/>
              <a:buNone/>
            </a:pPr>
            <a:r>
              <a:rPr lang="bs-Latn-BA" altLang="en-US" sz="2400" dirty="0" smtClean="0"/>
              <a:t>Šef </a:t>
            </a:r>
            <a:r>
              <a:rPr lang="bs-Latn-BA" altLang="en-US" sz="2400" i="1" dirty="0" smtClean="0"/>
              <a:t>call</a:t>
            </a:r>
            <a:r>
              <a:rPr lang="bs-Latn-BA" altLang="en-US" sz="2400" dirty="0" smtClean="0"/>
              <a:t> centra, koji je nezadovoljan </a:t>
            </a:r>
            <a:r>
              <a:rPr lang="bs-Latn-BA" altLang="en-US" sz="2400" dirty="0" smtClean="0"/>
              <a:t>isplatom plata</a:t>
            </a:r>
            <a:r>
              <a:rPr lang="bs-Latn-BA" altLang="en-US" sz="2400" dirty="0" smtClean="0"/>
              <a:t>, unese BIOS lozinku u program računarskog sistema i promeni kod za pristup operativnom sistemu, lozinke koje ostanu poznate samo njemu, i na taj način onemogući upotrebu računarskog sistema. </a:t>
            </a:r>
          </a:p>
          <a:p>
            <a:pPr marL="0" indent="0" eaLnBrk="1" hangingPunct="1">
              <a:buFont typeface="Arial" charset="0"/>
              <a:buNone/>
            </a:pPr>
            <a:endParaRPr lang="hr-HR" altLang="en-US" sz="2400" dirty="0" smtClean="0"/>
          </a:p>
          <a:p>
            <a:pPr marL="0" indent="0" algn="just" eaLnBrk="1" hangingPunct="1">
              <a:buFont typeface="Arial" charset="0"/>
              <a:buAutoNum type="arabicPeriod"/>
            </a:pPr>
            <a:r>
              <a:rPr lang="bs-Latn-BA" altLang="en-US" sz="2400" i="1" dirty="0" smtClean="0"/>
              <a:t>Koje krivično delo je ovde u pitanju u vašoj zemlji</a:t>
            </a:r>
            <a:r>
              <a:rPr lang="en-US" altLang="en-US" sz="2400" i="1" dirty="0" smtClean="0"/>
              <a:t>?</a:t>
            </a:r>
            <a:endParaRPr lang="hr-HR" altLang="en-US" sz="2400" i="1" dirty="0" smtClean="0"/>
          </a:p>
          <a:p>
            <a:pPr marL="0" indent="0" algn="just" eaLnBrk="1" hangingPunct="1">
              <a:buFont typeface="Arial" charset="0"/>
              <a:buAutoNum type="arabicPeriod"/>
            </a:pPr>
            <a:r>
              <a:rPr lang="bs-Latn-BA" altLang="en-US" sz="2400" i="1" dirty="0" smtClean="0"/>
              <a:t>Da li </a:t>
            </a:r>
            <a:r>
              <a:rPr lang="bs-Latn-BA" altLang="en-US" sz="2400" i="1" dirty="0" smtClean="0"/>
              <a:t>u</a:t>
            </a:r>
            <a:r>
              <a:rPr lang="bs-Latn-BA" altLang="en-US" sz="2400" i="1" dirty="0" smtClean="0"/>
              <a:t>činilac </a:t>
            </a:r>
            <a:r>
              <a:rPr lang="bs-Latn-BA" altLang="en-US" sz="2400" i="1" dirty="0" smtClean="0"/>
              <a:t>ima ili nema pravo da menja lozinku – i da li je ovo najvažnija činjenica u definisanju dela prema vašem nacionalnom pravu?</a:t>
            </a:r>
            <a:endParaRPr lang="en-US" altLang="en-US" sz="2400" i="1" dirty="0" smtClean="0"/>
          </a:p>
          <a:p>
            <a:pPr marL="0" indent="0" algn="just" eaLnBrk="1" hangingPunct="1">
              <a:buNone/>
            </a:pPr>
            <a:r>
              <a:rPr lang="bs-Latn-BA" altLang="en-US" sz="2400" i="1" dirty="0" smtClean="0"/>
              <a:t>3. Koja dela se mogu uzeti u obzir</a:t>
            </a:r>
            <a:r>
              <a:rPr lang="en-US" altLang="en-US" sz="2400" i="1" dirty="0" smtClean="0"/>
              <a:t>?</a:t>
            </a:r>
          </a:p>
          <a:p>
            <a:pPr marL="0" indent="0" eaLnBrk="1" hangingPunct="1"/>
            <a:endParaRPr lang="hr-HR" altLang="en-US" sz="2400" dirty="0" smtClean="0"/>
          </a:p>
        </p:txBody>
      </p:sp>
      <p:sp>
        <p:nvSpPr>
          <p:cNvPr id="122883" name="Naslov 1"/>
          <p:cNvSpPr>
            <a:spLocks noGrp="1"/>
          </p:cNvSpPr>
          <p:nvPr>
            <p:ph type="title"/>
          </p:nvPr>
        </p:nvSpPr>
        <p:spPr/>
        <p:txBody>
          <a:bodyPr/>
          <a:lstStyle/>
          <a:p>
            <a:pPr eaLnBrk="1" hangingPunct="1"/>
            <a:r>
              <a:rPr lang="bs-Latn-BA" altLang="en-US" b="1" dirty="0" smtClean="0"/>
              <a:t>Predmet za razmatranje</a:t>
            </a:r>
            <a:r>
              <a:rPr lang="en-US" altLang="en-US" b="1" dirty="0" smtClean="0"/>
              <a:t> 3</a:t>
            </a:r>
          </a:p>
        </p:txBody>
      </p:sp>
      <p:sp>
        <p:nvSpPr>
          <p:cNvPr id="122884" name="Slide Number Placeholder 1"/>
          <p:cNvSpPr>
            <a:spLocks noGrp="1"/>
          </p:cNvSpPr>
          <p:nvPr>
            <p:ph type="sldNum" sz="quarter" idx="12"/>
          </p:nvPr>
        </p:nvSpPr>
        <p:spPr bwMode="auto">
          <a:noFill/>
          <a:ln>
            <a:miter lim="800000"/>
            <a:headEnd/>
            <a:tailEnd/>
          </a:ln>
        </p:spPr>
        <p:txBody>
          <a:bodyPr/>
          <a:lstStyle/>
          <a:p>
            <a:fld id="{2D459F70-33BF-47F6-A368-F85C7C111728}" type="slidenum">
              <a:rPr lang="en-US" altLang="en-US">
                <a:cs typeface="Arial" charset="0"/>
              </a:rPr>
              <a:pPr/>
              <a:t>119</a:t>
            </a:fld>
            <a:endParaRPr lang="en-US" altLang="en-US">
              <a:cs typeface="Arial" charset="0"/>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p:cNvSpPr>
          <p:nvPr>
            <p:ph type="title"/>
          </p:nvPr>
        </p:nvSpPr>
        <p:spPr/>
        <p:txBody>
          <a:bodyPr/>
          <a:lstStyle/>
          <a:p>
            <a:pPr eaLnBrk="1" hangingPunct="1"/>
            <a:r>
              <a:rPr lang="hr-HR" altLang="en-US" b="1" dirty="0" smtClean="0"/>
              <a:t>Član 2</a:t>
            </a:r>
            <a:r>
              <a:rPr lang="en-GB" altLang="en-US" dirty="0" smtClean="0"/>
              <a:t> – </a:t>
            </a:r>
            <a:r>
              <a:rPr lang="hr-HR" altLang="en-US" b="1" dirty="0" smtClean="0"/>
              <a:t>Nezakonit pristup</a:t>
            </a:r>
            <a:endParaRPr lang="en-GB" altLang="en-US" b="1" dirty="0" smtClean="0"/>
          </a:p>
        </p:txBody>
      </p:sp>
      <p:sp>
        <p:nvSpPr>
          <p:cNvPr id="78851" name="Rectangle 3"/>
          <p:cNvSpPr>
            <a:spLocks noGrp="1"/>
          </p:cNvSpPr>
          <p:nvPr>
            <p:ph type="body" idx="1"/>
          </p:nvPr>
        </p:nvSpPr>
        <p:spPr/>
        <p:txBody>
          <a:bodyPr/>
          <a:lstStyle/>
          <a:p>
            <a:pPr marL="3175" indent="-3175" algn="just" eaLnBrk="1" hangingPunct="1">
              <a:lnSpc>
                <a:spcPct val="90000"/>
              </a:lnSpc>
              <a:buNone/>
              <a:defRPr/>
            </a:pPr>
            <a:r>
              <a:rPr lang="hr-HR" altLang="en-US" sz="2800" dirty="0" smtClean="0"/>
              <a:t>Svaka zemlja može da donese zakonodavne i druge mere koje mogu biti neophodne da bi se utvrdila krivična odgovornost po domaćem zakonodavstvu kad je bespravan pristup </a:t>
            </a:r>
            <a:r>
              <a:rPr lang="hr-HR" altLang="en-US" b="1" dirty="0" smtClean="0">
                <a:solidFill>
                  <a:srgbClr val="FF0000"/>
                </a:solidFill>
              </a:rPr>
              <a:t>celom sistemu ili delu </a:t>
            </a:r>
            <a:r>
              <a:rPr lang="hr-HR" altLang="en-US" b="1" dirty="0" smtClean="0">
                <a:solidFill>
                  <a:srgbClr val="FF0000"/>
                </a:solidFill>
              </a:rPr>
              <a:t>računarskog </a:t>
            </a:r>
            <a:r>
              <a:rPr lang="hr-HR" altLang="en-US" b="1" dirty="0" smtClean="0">
                <a:solidFill>
                  <a:srgbClr val="FF0000"/>
                </a:solidFill>
              </a:rPr>
              <a:t>sistema</a:t>
            </a:r>
            <a:r>
              <a:rPr lang="hr-HR" altLang="en-US" sz="2800" dirty="0" smtClean="0"/>
              <a:t> počinjen s namerom</a:t>
            </a:r>
            <a:r>
              <a:rPr lang="en-GB" altLang="en-US" sz="2800" dirty="0" smtClean="0"/>
              <a:t>. </a:t>
            </a:r>
            <a:r>
              <a:rPr lang="hr-HR" altLang="en-US" sz="2800" dirty="0" smtClean="0"/>
              <a:t>Država može tražiti da se delo </a:t>
            </a:r>
            <a:r>
              <a:rPr lang="hr-HR" altLang="en-US" sz="2800" dirty="0" smtClean="0"/>
              <a:t>poveže </a:t>
            </a:r>
            <a:r>
              <a:rPr lang="hr-HR" altLang="en-US" sz="2800" dirty="0" smtClean="0"/>
              <a:t>sa ugrožavanjem bezbedonosnih mera, sa namerom da se pribave </a:t>
            </a:r>
            <a:r>
              <a:rPr lang="hr-HR" altLang="en-US" sz="2800" dirty="0" smtClean="0"/>
              <a:t>računarski </a:t>
            </a:r>
            <a:r>
              <a:rPr lang="hr-HR" altLang="en-US" sz="2800" dirty="0" smtClean="0"/>
              <a:t>podaci ili </a:t>
            </a:r>
            <a:r>
              <a:rPr lang="hr-HR" altLang="en-US" sz="2800" dirty="0" smtClean="0"/>
              <a:t>drugim </a:t>
            </a:r>
            <a:r>
              <a:rPr lang="hr-HR" altLang="en-US" sz="2800" dirty="0" smtClean="0"/>
              <a:t>nečasnim namerama, ili u vezi sa sistemom koji je povezan sa drugim </a:t>
            </a:r>
            <a:r>
              <a:rPr lang="hr-HR" altLang="en-US" sz="2800" dirty="0" smtClean="0"/>
              <a:t>računarskim </a:t>
            </a:r>
            <a:r>
              <a:rPr lang="hr-HR" altLang="en-US" sz="2800" dirty="0" smtClean="0"/>
              <a:t>sistemom.</a:t>
            </a:r>
            <a:endParaRPr lang="en-GB" altLang="en-US" sz="2800" dirty="0" smtClean="0"/>
          </a:p>
          <a:p>
            <a:pPr marL="3175" indent="-3175" algn="just" eaLnBrk="1" hangingPunct="1">
              <a:lnSpc>
                <a:spcPct val="90000"/>
              </a:lnSpc>
              <a:buFont typeface="Arial" charset="0"/>
              <a:buNone/>
              <a:defRPr/>
            </a:pPr>
            <a:endParaRPr lang="en-GB" sz="2800" dirty="0" smtClean="0">
              <a:latin typeface="+mj-lt"/>
              <a:ea typeface="+mn-ea"/>
              <a:cs typeface="Times New Roman" pitchFamily="18" charset="0"/>
            </a:endParaRPr>
          </a:p>
        </p:txBody>
      </p:sp>
      <p:sp>
        <p:nvSpPr>
          <p:cNvPr id="13316" name="Slide Number Placeholder 1"/>
          <p:cNvSpPr>
            <a:spLocks noGrp="1"/>
          </p:cNvSpPr>
          <p:nvPr>
            <p:ph type="sldNum" sz="quarter" idx="12"/>
          </p:nvPr>
        </p:nvSpPr>
        <p:spPr bwMode="auto">
          <a:noFill/>
          <a:ln>
            <a:miter lim="800000"/>
            <a:headEnd/>
            <a:tailEnd/>
          </a:ln>
        </p:spPr>
        <p:txBody>
          <a:bodyPr/>
          <a:lstStyle/>
          <a:p>
            <a:r>
              <a:rPr lang="en-US" altLang="en-US">
                <a:cs typeface="Arial" charset="0"/>
              </a:rPr>
              <a:t>!</a:t>
            </a:r>
            <a:fld id="{266A7C10-6128-4686-B17D-45A75291731A}" type="slidenum">
              <a:rPr lang="en-US" altLang="en-US">
                <a:cs typeface="Arial" charset="0"/>
              </a:rPr>
              <a:pPr/>
              <a:t>12</a:t>
            </a:fld>
            <a:endParaRPr lang="en-US" altLang="en-US">
              <a:cs typeface="Arial" charset="0"/>
            </a:endParaRPr>
          </a:p>
        </p:txBody>
      </p:sp>
    </p:spTree>
  </p:cSld>
  <p:clrMapOvr>
    <a:masterClrMapping/>
  </p:clrMapOvr>
  <p:timing>
    <p:tnLst>
      <p:par>
        <p:cTn id="1" dur="indefinite" restart="never" nodeType="tmRoot"/>
      </p:par>
    </p:tnLst>
  </p:timing>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6" name="Rezervirano mjesto sadržaja 2"/>
          <p:cNvSpPr>
            <a:spLocks noGrp="1"/>
          </p:cNvSpPr>
          <p:nvPr>
            <p:ph idx="1"/>
          </p:nvPr>
        </p:nvSpPr>
        <p:spPr>
          <a:xfrm>
            <a:off x="457200" y="1417638"/>
            <a:ext cx="8229600" cy="4708525"/>
          </a:xfrm>
        </p:spPr>
        <p:txBody>
          <a:bodyPr/>
          <a:lstStyle/>
          <a:p>
            <a:pPr marL="0" indent="0">
              <a:buFont typeface="Arial" charset="0"/>
              <a:buNone/>
            </a:pPr>
            <a:r>
              <a:rPr lang="bs-Latn-BA" altLang="en-US" sz="2000" dirty="0" smtClean="0"/>
              <a:t>X je poslao Y – šefu kompanije „K“ e-mail sa porukom na kojoj stoji logo „E.banke“, u kojem se kaže da banka koristi novi pristup </a:t>
            </a:r>
            <a:r>
              <a:rPr lang="bs-Latn-BA" altLang="en-US" sz="2000" dirty="0" smtClean="0"/>
              <a:t>u internet </a:t>
            </a:r>
            <a:r>
              <a:rPr lang="bs-Latn-BA" altLang="en-US" sz="2000" dirty="0" smtClean="0"/>
              <a:t>poslovanju i da je neophodno promeniti softver da bi se omogućilo dalje korištenje e-banking sistema. Poruka sarži prilog sa „drajvom“ za ovaj softver sa jasnom naznakom da treba </a:t>
            </a:r>
            <a:r>
              <a:rPr lang="bs-Latn-BA" altLang="en-US" sz="2000" dirty="0" smtClean="0"/>
              <a:t>da bude skinut. </a:t>
            </a:r>
            <a:r>
              <a:rPr lang="bs-Latn-BA" altLang="en-US" sz="2000" dirty="0" smtClean="0"/>
              <a:t>Nakon skidanja, dati računarski program zabeleži podatke sa korisnikovog (Y) računara bez njegovog </a:t>
            </a:r>
            <a:r>
              <a:rPr lang="bs-Latn-BA" altLang="en-US" sz="2000" dirty="0" smtClean="0"/>
              <a:t>znanja, </a:t>
            </a:r>
            <a:r>
              <a:rPr lang="bs-Latn-BA" altLang="en-US" sz="2000" dirty="0" smtClean="0"/>
              <a:t>a X time dobije PIN broj i broj za autentikaciju transakcija (TAN). X iskoristi dobijeni PIN i TAN da potvrdi prenos i prenese 65,000.00</a:t>
            </a:r>
            <a:r>
              <a:rPr lang="en-US" altLang="ja-JP" sz="2000" dirty="0" smtClean="0"/>
              <a:t> €</a:t>
            </a:r>
            <a:r>
              <a:rPr lang="bs-Latn-BA" altLang="ja-JP" sz="2000" dirty="0" smtClean="0"/>
              <a:t> na bankovni račun Z, otvoren dva dana ranije u „P“ banci. U kancelariji „P“ banke, Z lažno izjavi da je dobio novac od prodaje nekretnine. Nakon plaćanja, X uzme </a:t>
            </a:r>
            <a:r>
              <a:rPr lang="en-US" altLang="ja-JP" sz="2000" dirty="0" smtClean="0"/>
              <a:t> 63.000,00 € </a:t>
            </a:r>
            <a:r>
              <a:rPr lang="bs-Latn-BA" altLang="ja-JP" sz="2000" dirty="0"/>
              <a:t>a</a:t>
            </a:r>
            <a:r>
              <a:rPr lang="en-US" altLang="ja-JP" sz="2000" dirty="0" smtClean="0"/>
              <a:t> Z  2.000,00 €.</a:t>
            </a:r>
          </a:p>
          <a:p>
            <a:pPr marL="0" indent="0">
              <a:buFont typeface="Calibri" pitchFamily="34" charset="0"/>
              <a:buAutoNum type="arabicPeriod"/>
            </a:pPr>
            <a:r>
              <a:rPr lang="bs-Latn-BA" altLang="en-US" sz="2000" i="1" dirty="0" smtClean="0"/>
              <a:t> U </a:t>
            </a:r>
            <a:r>
              <a:rPr lang="bs-Latn-BA" altLang="en-US" sz="2000" i="1" dirty="0" smtClean="0"/>
              <a:t>ulozi javnog tužioca, da li biste optužili X i Z  za isto krivično delo ili ne? </a:t>
            </a:r>
            <a:endParaRPr lang="en-US" altLang="en-US" sz="2000" dirty="0" smtClean="0"/>
          </a:p>
          <a:p>
            <a:pPr marL="0" indent="0">
              <a:buFont typeface="Calibri" pitchFamily="34" charset="0"/>
              <a:buAutoNum type="arabicPeriod"/>
            </a:pPr>
            <a:r>
              <a:rPr lang="bs-Latn-BA" altLang="en-US" sz="2000" i="1" dirty="0" smtClean="0"/>
              <a:t> Koja </a:t>
            </a:r>
            <a:r>
              <a:rPr lang="bs-Latn-BA" altLang="en-US" sz="2000" i="1" dirty="0" smtClean="0"/>
              <a:t>dela se mogu uzeti u razmatranje</a:t>
            </a:r>
            <a:r>
              <a:rPr lang="en-US" altLang="en-US" sz="2000" i="1" dirty="0" smtClean="0"/>
              <a:t>?</a:t>
            </a:r>
            <a:endParaRPr lang="en-US" altLang="en-US" sz="2000" dirty="0" smtClean="0"/>
          </a:p>
          <a:p>
            <a:pPr marL="0" indent="0" eaLnBrk="1" hangingPunct="1">
              <a:buFont typeface="Arial" charset="0"/>
              <a:buNone/>
            </a:pPr>
            <a:endParaRPr lang="hr-HR" altLang="en-US" sz="2000" dirty="0" smtClean="0"/>
          </a:p>
        </p:txBody>
      </p:sp>
      <p:sp>
        <p:nvSpPr>
          <p:cNvPr id="123907" name="Naslov 1"/>
          <p:cNvSpPr>
            <a:spLocks noGrp="1"/>
          </p:cNvSpPr>
          <p:nvPr>
            <p:ph type="title"/>
          </p:nvPr>
        </p:nvSpPr>
        <p:spPr/>
        <p:txBody>
          <a:bodyPr/>
          <a:lstStyle/>
          <a:p>
            <a:pPr eaLnBrk="1" hangingPunct="1"/>
            <a:r>
              <a:rPr lang="bs-Latn-BA" altLang="en-US" b="1" dirty="0" smtClean="0"/>
              <a:t>Predmet za razmatranje</a:t>
            </a:r>
            <a:r>
              <a:rPr lang="en-US" altLang="en-US" b="1" dirty="0" smtClean="0"/>
              <a:t> 4</a:t>
            </a:r>
          </a:p>
        </p:txBody>
      </p:sp>
      <p:sp>
        <p:nvSpPr>
          <p:cNvPr id="123908" name="Slide Number Placeholder 1"/>
          <p:cNvSpPr>
            <a:spLocks noGrp="1"/>
          </p:cNvSpPr>
          <p:nvPr>
            <p:ph type="sldNum" sz="quarter" idx="12"/>
          </p:nvPr>
        </p:nvSpPr>
        <p:spPr bwMode="auto">
          <a:noFill/>
          <a:ln>
            <a:miter lim="800000"/>
            <a:headEnd/>
            <a:tailEnd/>
          </a:ln>
        </p:spPr>
        <p:txBody>
          <a:bodyPr/>
          <a:lstStyle/>
          <a:p>
            <a:fld id="{681D5949-F138-49B9-B11C-A72EE9888D86}" type="slidenum">
              <a:rPr lang="en-US" altLang="en-US">
                <a:cs typeface="Arial" charset="0"/>
              </a:rPr>
              <a:pPr/>
              <a:t>120</a:t>
            </a:fld>
            <a:endParaRPr lang="en-US" altLang="en-US">
              <a:cs typeface="Arial" charset="0"/>
            </a:endParaRPr>
          </a:p>
        </p:txBody>
      </p:sp>
    </p:spTree>
  </p:cSld>
  <p:clrMapOvr>
    <a:masterClrMapping/>
  </p:clrMapOvr>
  <p:timing>
    <p:tnLst>
      <p:par>
        <p:cTn id="1" dur="indefinite" restart="never" nodeType="tmRoot"/>
      </p:par>
    </p:tnLst>
  </p:timing>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930" name="Rezervirano mjesto sadržaja 2"/>
          <p:cNvSpPr>
            <a:spLocks noGrp="1"/>
          </p:cNvSpPr>
          <p:nvPr>
            <p:ph idx="1"/>
          </p:nvPr>
        </p:nvSpPr>
        <p:spPr/>
        <p:txBody>
          <a:bodyPr/>
          <a:lstStyle/>
          <a:p>
            <a:pPr marL="0" indent="0">
              <a:buFont typeface="Arial" charset="0"/>
              <a:buNone/>
            </a:pPr>
            <a:r>
              <a:rPr lang="bs-Latn-BA" altLang="en-US" sz="2800" dirty="0" smtClean="0"/>
              <a:t>Osumnjičeni često posećuje pornografske internet stranice, uključujući i one sa </a:t>
            </a:r>
            <a:r>
              <a:rPr lang="bs-Latn-BA" altLang="en-US" sz="2800" dirty="0" smtClean="0"/>
              <a:t>dečjom </a:t>
            </a:r>
            <a:r>
              <a:rPr lang="bs-Latn-BA" altLang="en-US" sz="2800" dirty="0" smtClean="0"/>
              <a:t>pornografijom. Međutim, računar automatski čuva ove sadržaje u folderu </a:t>
            </a:r>
            <a:r>
              <a:rPr lang="hr-HR" altLang="en-US" sz="2800" dirty="0" smtClean="0"/>
              <a:t>C:/…, </a:t>
            </a:r>
            <a:r>
              <a:rPr lang="en-US" altLang="en-US" sz="2800" dirty="0" smtClean="0"/>
              <a:t>(</a:t>
            </a:r>
            <a:r>
              <a:rPr lang="bs-Latn-BA" altLang="en-US" sz="2800" dirty="0" smtClean="0"/>
              <a:t>između ostalog</a:t>
            </a:r>
            <a:r>
              <a:rPr lang="en-US" altLang="en-US" sz="2800" dirty="0" smtClean="0"/>
              <a:t> – </a:t>
            </a:r>
            <a:r>
              <a:rPr lang="bs-Latn-BA" altLang="en-US" sz="2800" dirty="0" smtClean="0"/>
              <a:t>slike koje sadrže </a:t>
            </a:r>
            <a:r>
              <a:rPr lang="bs-Latn-BA" altLang="en-US" sz="2800" dirty="0" smtClean="0"/>
              <a:t>dečju </a:t>
            </a:r>
            <a:r>
              <a:rPr lang="bs-Latn-BA" altLang="en-US" sz="2800" dirty="0" smtClean="0"/>
              <a:t>pornografiju</a:t>
            </a:r>
            <a:r>
              <a:rPr lang="en-US" altLang="en-US" sz="2800" dirty="0" smtClean="0"/>
              <a:t>)</a:t>
            </a:r>
            <a:r>
              <a:rPr lang="hr-HR" altLang="en-US" sz="2800" dirty="0" smtClean="0"/>
              <a:t>, bez znanja ili aktivnosti osumničenog.</a:t>
            </a:r>
            <a:r>
              <a:rPr lang="en-US" altLang="en-US" sz="2800" dirty="0" smtClean="0"/>
              <a:t>  </a:t>
            </a:r>
          </a:p>
          <a:p>
            <a:pPr marL="0" indent="0" eaLnBrk="1" hangingPunct="1">
              <a:buFont typeface="Arial" charset="0"/>
              <a:buAutoNum type="arabicPeriod"/>
            </a:pPr>
            <a:r>
              <a:rPr lang="bs-Latn-BA" altLang="en-US" sz="2800" i="1" dirty="0" smtClean="0"/>
              <a:t> Da </a:t>
            </a:r>
            <a:r>
              <a:rPr lang="bs-Latn-BA" altLang="en-US" sz="2800" i="1" dirty="0" smtClean="0"/>
              <a:t>li je ovo krivično delo posedovanja </a:t>
            </a:r>
            <a:r>
              <a:rPr lang="bs-Latn-BA" altLang="en-US" sz="2800" i="1" dirty="0" smtClean="0"/>
              <a:t>dečje </a:t>
            </a:r>
            <a:r>
              <a:rPr lang="bs-Latn-BA" altLang="en-US" sz="2800" i="1" dirty="0" smtClean="0"/>
              <a:t>pornografije? </a:t>
            </a:r>
            <a:endParaRPr lang="en-US" altLang="en-US" sz="2800" i="1" dirty="0" smtClean="0"/>
          </a:p>
          <a:p>
            <a:pPr marL="0" indent="0" eaLnBrk="1" hangingPunct="1">
              <a:buNone/>
            </a:pPr>
            <a:r>
              <a:rPr lang="bs-Latn-BA" altLang="en-US" sz="2800" i="1" dirty="0" smtClean="0"/>
              <a:t>2. Zašto?</a:t>
            </a:r>
            <a:endParaRPr lang="en-US" altLang="en-US" sz="2800" i="1" dirty="0" smtClean="0"/>
          </a:p>
          <a:p>
            <a:pPr marL="0" indent="0"/>
            <a:endParaRPr lang="hr-HR" altLang="en-US" dirty="0" smtClean="0"/>
          </a:p>
        </p:txBody>
      </p:sp>
      <p:sp>
        <p:nvSpPr>
          <p:cNvPr id="124931" name="Naslov 1"/>
          <p:cNvSpPr>
            <a:spLocks noGrp="1"/>
          </p:cNvSpPr>
          <p:nvPr>
            <p:ph type="title"/>
          </p:nvPr>
        </p:nvSpPr>
        <p:spPr/>
        <p:txBody>
          <a:bodyPr/>
          <a:lstStyle/>
          <a:p>
            <a:pPr eaLnBrk="1" hangingPunct="1"/>
            <a:r>
              <a:rPr lang="bs-Latn-BA" altLang="en-US" b="1" dirty="0" smtClean="0"/>
              <a:t>Predmet za razmatranje</a:t>
            </a:r>
            <a:r>
              <a:rPr lang="en-US" altLang="en-US" b="1" dirty="0" smtClean="0"/>
              <a:t> 5</a:t>
            </a:r>
          </a:p>
        </p:txBody>
      </p:sp>
      <p:sp>
        <p:nvSpPr>
          <p:cNvPr id="124932" name="Slide Number Placeholder 1"/>
          <p:cNvSpPr>
            <a:spLocks noGrp="1"/>
          </p:cNvSpPr>
          <p:nvPr>
            <p:ph type="sldNum" sz="quarter" idx="12"/>
          </p:nvPr>
        </p:nvSpPr>
        <p:spPr bwMode="auto">
          <a:noFill/>
          <a:ln>
            <a:miter lim="800000"/>
            <a:headEnd/>
            <a:tailEnd/>
          </a:ln>
        </p:spPr>
        <p:txBody>
          <a:bodyPr/>
          <a:lstStyle/>
          <a:p>
            <a:fld id="{5EBABC23-843F-48F8-817D-9080C1046DA2}" type="slidenum">
              <a:rPr lang="en-US" altLang="en-US">
                <a:cs typeface="Arial" charset="0"/>
              </a:rPr>
              <a:pPr/>
              <a:t>121</a:t>
            </a:fld>
            <a:endParaRPr lang="en-US" altLang="en-US">
              <a:cs typeface="Arial" charset="0"/>
            </a:endParaRPr>
          </a:p>
        </p:txBody>
      </p:sp>
    </p:spTree>
  </p:cSld>
  <p:clrMapOvr>
    <a:masterClrMapping/>
  </p:clrMapOvr>
  <p:timing>
    <p:tnLst>
      <p:par>
        <p:cTn id="1" dur="indefinite" restart="never" nodeType="tmRoot"/>
      </p:par>
    </p:tnLst>
  </p:timing>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954" name="Rectangle 2"/>
          <p:cNvSpPr>
            <a:spLocks noGrp="1"/>
          </p:cNvSpPr>
          <p:nvPr>
            <p:ph type="title"/>
          </p:nvPr>
        </p:nvSpPr>
        <p:spPr/>
        <p:txBody>
          <a:bodyPr/>
          <a:lstStyle/>
          <a:p>
            <a:pPr eaLnBrk="1" hangingPunct="1"/>
            <a:r>
              <a:rPr lang="bs-Latn-BA" altLang="en-US" b="1" dirty="0" smtClean="0"/>
              <a:t>Predmet za razmatranje</a:t>
            </a:r>
            <a:r>
              <a:rPr lang="en-GB" altLang="en-US" b="1" dirty="0" smtClean="0"/>
              <a:t> 6</a:t>
            </a:r>
          </a:p>
        </p:txBody>
      </p:sp>
      <p:sp>
        <p:nvSpPr>
          <p:cNvPr id="125955" name="Rectangle 3"/>
          <p:cNvSpPr>
            <a:spLocks noGrp="1"/>
          </p:cNvSpPr>
          <p:nvPr>
            <p:ph type="body" idx="1"/>
          </p:nvPr>
        </p:nvSpPr>
        <p:spPr>
          <a:xfrm>
            <a:off x="457200" y="1417638"/>
            <a:ext cx="8229600" cy="4708525"/>
          </a:xfrm>
        </p:spPr>
        <p:txBody>
          <a:bodyPr/>
          <a:lstStyle/>
          <a:p>
            <a:pPr marL="3175" indent="-3175">
              <a:buFont typeface="Arial" charset="0"/>
              <a:buNone/>
            </a:pPr>
            <a:r>
              <a:rPr lang="bs-Latn-BA" altLang="en-US" sz="2800" b="1" dirty="0" smtClean="0"/>
              <a:t>Činjenice</a:t>
            </a:r>
            <a:r>
              <a:rPr lang="en-GB" altLang="en-US" sz="2800" b="1" dirty="0" smtClean="0"/>
              <a:t> / scenario</a:t>
            </a:r>
          </a:p>
          <a:p>
            <a:pPr marL="3175" indent="-3175">
              <a:buFont typeface="Arial" charset="0"/>
              <a:buNone/>
            </a:pPr>
            <a:r>
              <a:rPr lang="en-GB" altLang="en-US" sz="2800" dirty="0" smtClean="0"/>
              <a:t>Bobby </a:t>
            </a:r>
            <a:r>
              <a:rPr lang="bs-Latn-BA" altLang="en-US" sz="2800" dirty="0" smtClean="0"/>
              <a:t>je policijski službenik. Jedne noći je na dužnosti i vidi mercedes parkiran ispred svoje kuće. Ne prepoznaje </a:t>
            </a:r>
            <a:r>
              <a:rPr lang="bs-Latn-BA" altLang="en-US" sz="2800" dirty="0" smtClean="0"/>
              <a:t>automobil, </a:t>
            </a:r>
            <a:r>
              <a:rPr lang="bs-Latn-BA" altLang="en-US" sz="2800" dirty="0" smtClean="0"/>
              <a:t>ali sumnja da pripada šefu njegove supruge. Nazove policijsku stanicu i traži od Mary, računarske operaterke da mu kaže ko je vlasnik mercedesa i kaže da je automobil upravo prošao kroz crveno svetlo. Mary potvrdi da automobil pripada šefu njegove supruge. </a:t>
            </a:r>
            <a:endParaRPr lang="en-GB" altLang="en-US" sz="2800" i="1" dirty="0" smtClean="0"/>
          </a:p>
          <a:p>
            <a:pPr marL="3175" indent="-3175">
              <a:buFont typeface="Arial" charset="0"/>
              <a:buNone/>
            </a:pPr>
            <a:r>
              <a:rPr lang="bs-Latn-BA" altLang="en-US" sz="2800" i="1" dirty="0" smtClean="0"/>
              <a:t>Da li je Bobby počinio krivično delo?</a:t>
            </a:r>
            <a:endParaRPr lang="en-GB" altLang="en-US" sz="2800" i="1" dirty="0" smtClean="0"/>
          </a:p>
        </p:txBody>
      </p:sp>
      <p:sp>
        <p:nvSpPr>
          <p:cNvPr id="125956" name="Slide Number Placeholder 1"/>
          <p:cNvSpPr>
            <a:spLocks noGrp="1"/>
          </p:cNvSpPr>
          <p:nvPr>
            <p:ph type="sldNum" sz="quarter" idx="12"/>
          </p:nvPr>
        </p:nvSpPr>
        <p:spPr bwMode="auto">
          <a:noFill/>
          <a:ln>
            <a:miter lim="800000"/>
            <a:headEnd/>
            <a:tailEnd/>
          </a:ln>
        </p:spPr>
        <p:txBody>
          <a:bodyPr/>
          <a:lstStyle/>
          <a:p>
            <a:fld id="{EE25E926-3BE1-4A14-AB18-9EC88D9D93AF}" type="slidenum">
              <a:rPr lang="en-US" altLang="en-US">
                <a:cs typeface="Arial" charset="0"/>
              </a:rPr>
              <a:pPr/>
              <a:t>122</a:t>
            </a:fld>
            <a:endParaRPr lang="en-US" altLang="en-US">
              <a:cs typeface="Arial" charset="0"/>
            </a:endParaRPr>
          </a:p>
        </p:txBody>
      </p:sp>
    </p:spTree>
  </p:cSld>
  <p:clrMapOvr>
    <a:masterClrMapping/>
  </p:clrMapOvr>
  <p:timing>
    <p:tnLst>
      <p:par>
        <p:cTn id="1" dur="indefinite" restart="never" nodeType="tmRoot"/>
      </p:par>
    </p:tnLst>
  </p:timing>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978" name="Rectangle 2"/>
          <p:cNvSpPr>
            <a:spLocks noGrp="1"/>
          </p:cNvSpPr>
          <p:nvPr>
            <p:ph type="title"/>
          </p:nvPr>
        </p:nvSpPr>
        <p:spPr/>
        <p:txBody>
          <a:bodyPr/>
          <a:lstStyle/>
          <a:p>
            <a:pPr eaLnBrk="1" hangingPunct="1"/>
            <a:r>
              <a:rPr lang="bs-Latn-BA" altLang="en-US" b="1" dirty="0" smtClean="0"/>
              <a:t>Predmet za razmatranje</a:t>
            </a:r>
            <a:r>
              <a:rPr lang="en-GB" altLang="en-US" b="1" dirty="0" smtClean="0"/>
              <a:t> 7</a:t>
            </a:r>
          </a:p>
        </p:txBody>
      </p:sp>
      <p:sp>
        <p:nvSpPr>
          <p:cNvPr id="126979" name="Rectangle 3"/>
          <p:cNvSpPr>
            <a:spLocks noGrp="1"/>
          </p:cNvSpPr>
          <p:nvPr>
            <p:ph type="body" idx="1"/>
          </p:nvPr>
        </p:nvSpPr>
        <p:spPr>
          <a:xfrm>
            <a:off x="457200" y="1417638"/>
            <a:ext cx="8229600" cy="4708525"/>
          </a:xfrm>
        </p:spPr>
        <p:txBody>
          <a:bodyPr/>
          <a:lstStyle/>
          <a:p>
            <a:pPr marL="3175" indent="-3175">
              <a:buFont typeface="Arial" charset="0"/>
              <a:buNone/>
            </a:pPr>
            <a:r>
              <a:rPr lang="bs-Latn-BA" altLang="en-US" sz="2400" b="1" dirty="0" smtClean="0"/>
              <a:t>Činjenice</a:t>
            </a:r>
            <a:r>
              <a:rPr lang="en-GB" altLang="en-US" sz="2400" b="1" dirty="0" smtClean="0"/>
              <a:t> / scenario</a:t>
            </a:r>
            <a:endParaRPr lang="en-GB" altLang="en-US" sz="2400" dirty="0" smtClean="0"/>
          </a:p>
          <a:p>
            <a:pPr marL="3175" indent="-3175">
              <a:buFont typeface="Arial" charset="0"/>
              <a:buNone/>
            </a:pPr>
            <a:r>
              <a:rPr lang="bs-Latn-BA" altLang="en-US" sz="2400" dirty="0" smtClean="0"/>
              <a:t>Službeniku obezbeđenje banke prilazi grupa kriminalaca koji traže od njega da stavi uređaj poznat kao </a:t>
            </a:r>
            <a:r>
              <a:rPr lang="bs-Latn-BA" altLang="en-US" sz="2400" i="1" dirty="0" smtClean="0"/>
              <a:t>key</a:t>
            </a:r>
            <a:r>
              <a:rPr lang="bs-Latn-BA" altLang="en-US" sz="2400" dirty="0" smtClean="0"/>
              <a:t> </a:t>
            </a:r>
            <a:r>
              <a:rPr lang="bs-Latn-BA" altLang="en-US" sz="2400" i="1" dirty="0" smtClean="0"/>
              <a:t>logger</a:t>
            </a:r>
            <a:r>
              <a:rPr lang="bs-Latn-BA" altLang="en-US" sz="2400" dirty="0" smtClean="0"/>
              <a:t> iza više terminala u banci. </a:t>
            </a:r>
            <a:r>
              <a:rPr lang="bs-Latn-BA" altLang="en-US" sz="2400" i="1" dirty="0" smtClean="0"/>
              <a:t>Key</a:t>
            </a:r>
            <a:r>
              <a:rPr lang="bs-Latn-BA" altLang="en-US" sz="2400" dirty="0" smtClean="0"/>
              <a:t> </a:t>
            </a:r>
            <a:r>
              <a:rPr lang="bs-Latn-BA" altLang="en-US" sz="2400" i="1" dirty="0" smtClean="0"/>
              <a:t>logger</a:t>
            </a:r>
            <a:r>
              <a:rPr lang="bs-Latn-BA" altLang="en-US" sz="2400" dirty="0" smtClean="0"/>
              <a:t> beleži pritiske korisnika i hvata lozinke i druge informacije koje omogućuju nekome ko ima pristup terminalima da se uloguje na korisničke naloge osoblja banke. Dodatna karakteristika uređaja key logger je da snima telefonske pozive putem </a:t>
            </a:r>
            <a:r>
              <a:rPr lang="bs-Latn-BA" altLang="en-US" sz="2400" i="1" dirty="0" smtClean="0"/>
              <a:t>Skypea</a:t>
            </a:r>
            <a:r>
              <a:rPr lang="bs-Latn-BA" altLang="en-US" sz="2400" dirty="0" smtClean="0"/>
              <a:t> </a:t>
            </a:r>
            <a:r>
              <a:rPr lang="bs-Latn-BA" altLang="en-US" sz="2400" dirty="0" smtClean="0"/>
              <a:t>koje je obavljao korisnik terminala. Kriminalci su takođe postavili prislušni uređaj na sto koji je hvatao zvukove, uključujući i sve telefonske pozive koji je obavljao korisnik terminala. </a:t>
            </a:r>
            <a:endParaRPr lang="en-GB" altLang="en-US" sz="2400" i="1" dirty="0" smtClean="0"/>
          </a:p>
          <a:p>
            <a:pPr marL="3175" indent="-3175">
              <a:buFont typeface="Arial" charset="0"/>
              <a:buNone/>
            </a:pPr>
            <a:r>
              <a:rPr lang="bs-Latn-BA" altLang="en-US" sz="2400" i="1" dirty="0" smtClean="0"/>
              <a:t>Da li je ovde bilo nezakonitog presretanja?</a:t>
            </a:r>
            <a:endParaRPr lang="en-GB" altLang="en-US" sz="2400" dirty="0" smtClean="0"/>
          </a:p>
        </p:txBody>
      </p:sp>
      <p:sp>
        <p:nvSpPr>
          <p:cNvPr id="126980" name="Slide Number Placeholder 1"/>
          <p:cNvSpPr>
            <a:spLocks noGrp="1"/>
          </p:cNvSpPr>
          <p:nvPr>
            <p:ph type="sldNum" sz="quarter" idx="12"/>
          </p:nvPr>
        </p:nvSpPr>
        <p:spPr bwMode="auto">
          <a:noFill/>
          <a:ln>
            <a:miter lim="800000"/>
            <a:headEnd/>
            <a:tailEnd/>
          </a:ln>
        </p:spPr>
        <p:txBody>
          <a:bodyPr/>
          <a:lstStyle/>
          <a:p>
            <a:fld id="{097CF109-B8BD-4418-B984-8D62E2B082CF}" type="slidenum">
              <a:rPr lang="en-US" altLang="en-US">
                <a:cs typeface="Arial" charset="0"/>
              </a:rPr>
              <a:pPr/>
              <a:t>123</a:t>
            </a:fld>
            <a:endParaRPr lang="en-US" altLang="en-US">
              <a:cs typeface="Arial" charset="0"/>
            </a:endParaRPr>
          </a:p>
        </p:txBody>
      </p:sp>
    </p:spTree>
  </p:cSld>
  <p:clrMapOvr>
    <a:masterClrMapping/>
  </p:clrMapOvr>
  <p:timing>
    <p:tnLst>
      <p:par>
        <p:cTn id="1" dur="indefinite" restart="never" nodeType="tmRoot"/>
      </p:par>
    </p:tnLst>
  </p:timing>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002" name="Rectangle 2"/>
          <p:cNvSpPr>
            <a:spLocks noGrp="1"/>
          </p:cNvSpPr>
          <p:nvPr>
            <p:ph type="title"/>
          </p:nvPr>
        </p:nvSpPr>
        <p:spPr/>
        <p:txBody>
          <a:bodyPr/>
          <a:lstStyle/>
          <a:p>
            <a:pPr eaLnBrk="1" hangingPunct="1"/>
            <a:r>
              <a:rPr lang="bs-Latn-BA" altLang="en-US" b="1" dirty="0" smtClean="0"/>
              <a:t>Predmet za razmatranje</a:t>
            </a:r>
            <a:r>
              <a:rPr lang="en-GB" altLang="en-US" b="1" dirty="0" smtClean="0"/>
              <a:t> 8</a:t>
            </a:r>
          </a:p>
        </p:txBody>
      </p:sp>
      <p:sp>
        <p:nvSpPr>
          <p:cNvPr id="128003" name="Rectangle 3"/>
          <p:cNvSpPr>
            <a:spLocks noGrp="1"/>
          </p:cNvSpPr>
          <p:nvPr>
            <p:ph type="body" idx="1"/>
          </p:nvPr>
        </p:nvSpPr>
        <p:spPr>
          <a:xfrm>
            <a:off x="457200" y="1417638"/>
            <a:ext cx="8229600" cy="4924425"/>
          </a:xfrm>
        </p:spPr>
        <p:txBody>
          <a:bodyPr/>
          <a:lstStyle/>
          <a:p>
            <a:pPr marL="3175" indent="-3175">
              <a:buFont typeface="Arial" charset="0"/>
              <a:buNone/>
            </a:pPr>
            <a:r>
              <a:rPr lang="bs-Latn-BA" altLang="en-US" sz="2400" b="1" dirty="0" smtClean="0"/>
              <a:t>Činjenice</a:t>
            </a:r>
            <a:r>
              <a:rPr lang="en-GB" altLang="en-US" sz="2400" b="1" dirty="0" smtClean="0"/>
              <a:t> / scenario</a:t>
            </a:r>
            <a:endParaRPr lang="en-GB" altLang="en-US" sz="2400" dirty="0" smtClean="0"/>
          </a:p>
          <a:p>
            <a:pPr marL="3175" indent="-3175">
              <a:buFont typeface="Arial" charset="0"/>
              <a:buNone/>
            </a:pPr>
            <a:r>
              <a:rPr lang="bs-Latn-BA" altLang="en-US" sz="2400" dirty="0" smtClean="0"/>
              <a:t>Kriminalna grupa komunicira koristeći e-mail sistem zasnovan na internetu kojem se može pristupiti putem interneta bilo gde u svetu. </a:t>
            </a:r>
            <a:r>
              <a:rPr lang="bs-Latn-BA" altLang="en-US" sz="2400" dirty="0" smtClean="0"/>
              <a:t>Radije </a:t>
            </a:r>
            <a:r>
              <a:rPr lang="bs-Latn-BA" altLang="en-US" sz="2400" dirty="0" smtClean="0"/>
              <a:t>nego da šalju jedni drugima poruke koje bi mogle biti presretnute od strane policije i koje bi ih mogle inkriminisati ukoliko budu </a:t>
            </a:r>
            <a:r>
              <a:rPr lang="bs-Latn-BA" altLang="en-US" sz="2400" dirty="0" smtClean="0"/>
              <a:t>pronađene </a:t>
            </a:r>
            <a:r>
              <a:rPr lang="bs-Latn-BA" altLang="en-US" sz="2400" dirty="0" smtClean="0"/>
              <a:t>na njihovim računarima, oni koriste „</a:t>
            </a:r>
            <a:r>
              <a:rPr lang="bs-Latn-BA" altLang="en-US" sz="2400" i="1" dirty="0" smtClean="0"/>
              <a:t>dead letter drop</a:t>
            </a:r>
            <a:r>
              <a:rPr lang="bs-Latn-BA" altLang="en-US" sz="2400" dirty="0" smtClean="0"/>
              <a:t>“ sistem. Ono što oni </a:t>
            </a:r>
            <a:r>
              <a:rPr lang="bs-Latn-BA" altLang="en-US" sz="2400" dirty="0" smtClean="0"/>
              <a:t>rade </a:t>
            </a:r>
            <a:r>
              <a:rPr lang="bs-Latn-BA" altLang="en-US" sz="2400" dirty="0" smtClean="0"/>
              <a:t>jeste da jedni drugima pišu poruke u obliku nacrta </a:t>
            </a:r>
            <a:r>
              <a:rPr lang="bs-Latn-BA" altLang="en-US" sz="2400" dirty="0" smtClean="0"/>
              <a:t>koji </a:t>
            </a:r>
            <a:r>
              <a:rPr lang="bs-Latn-BA" altLang="en-US" sz="2400" dirty="0" smtClean="0"/>
              <a:t>se nikad ne pošalju, a drugi članovi bande imaju lozinke koje im omogućuju da pristupe e-mail nalogu, pročitaju i odgovore na poruku. </a:t>
            </a:r>
            <a:endParaRPr lang="en-GB" altLang="en-US" sz="2400" i="1" dirty="0" smtClean="0"/>
          </a:p>
          <a:p>
            <a:pPr marL="3175" indent="-3175">
              <a:buFont typeface="Arial" charset="0"/>
              <a:buNone/>
            </a:pPr>
            <a:r>
              <a:rPr lang="bs-Latn-BA" altLang="en-US" sz="2400" i="1" dirty="0" smtClean="0"/>
              <a:t>Ukoliko bi policija bila u mogućnosti da pristupi nacrtima e-mail poruka, da li bi to predstavljalo presretanje</a:t>
            </a:r>
            <a:r>
              <a:rPr lang="en-GB" altLang="en-US" sz="2400" i="1" dirty="0" smtClean="0"/>
              <a:t>?</a:t>
            </a:r>
            <a:r>
              <a:rPr lang="en-GB" altLang="en-US" sz="2400" dirty="0" smtClean="0"/>
              <a:t> </a:t>
            </a:r>
          </a:p>
        </p:txBody>
      </p:sp>
      <p:sp>
        <p:nvSpPr>
          <p:cNvPr id="128004" name="Slide Number Placeholder 1"/>
          <p:cNvSpPr>
            <a:spLocks noGrp="1"/>
          </p:cNvSpPr>
          <p:nvPr>
            <p:ph type="sldNum" sz="quarter" idx="12"/>
          </p:nvPr>
        </p:nvSpPr>
        <p:spPr bwMode="auto">
          <a:noFill/>
          <a:ln>
            <a:miter lim="800000"/>
            <a:headEnd/>
            <a:tailEnd/>
          </a:ln>
        </p:spPr>
        <p:txBody>
          <a:bodyPr/>
          <a:lstStyle/>
          <a:p>
            <a:fld id="{E9CEE588-D0F5-489E-B741-191921E5D18A}" type="slidenum">
              <a:rPr lang="en-US" altLang="en-US">
                <a:cs typeface="Arial" charset="0"/>
              </a:rPr>
              <a:pPr/>
              <a:t>124</a:t>
            </a:fld>
            <a:endParaRPr lang="en-US" altLang="en-US">
              <a:cs typeface="Arial" charset="0"/>
            </a:endParaRPr>
          </a:p>
        </p:txBody>
      </p:sp>
    </p:spTree>
  </p:cSld>
  <p:clrMapOvr>
    <a:masterClrMapping/>
  </p:clrMapOvr>
  <p:timing>
    <p:tnLst>
      <p:par>
        <p:cTn id="1" dur="indefinite" restart="never" nodeType="tmRoot"/>
      </p:par>
    </p:tnLst>
  </p:timing>
</p:sld>
</file>

<file path=ppt/slides/slide1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026" name="Rectangle 2"/>
          <p:cNvSpPr>
            <a:spLocks noGrp="1"/>
          </p:cNvSpPr>
          <p:nvPr>
            <p:ph type="title"/>
          </p:nvPr>
        </p:nvSpPr>
        <p:spPr/>
        <p:txBody>
          <a:bodyPr/>
          <a:lstStyle/>
          <a:p>
            <a:pPr eaLnBrk="1" hangingPunct="1"/>
            <a:r>
              <a:rPr lang="bs-Latn-BA" altLang="en-US" b="1" dirty="0" smtClean="0"/>
              <a:t>Predmet za razmatranje</a:t>
            </a:r>
            <a:r>
              <a:rPr lang="en-GB" altLang="en-US" b="1" dirty="0" smtClean="0"/>
              <a:t> 9</a:t>
            </a:r>
          </a:p>
        </p:txBody>
      </p:sp>
      <p:sp>
        <p:nvSpPr>
          <p:cNvPr id="129027" name="Rectangle 3"/>
          <p:cNvSpPr>
            <a:spLocks noGrp="1"/>
          </p:cNvSpPr>
          <p:nvPr>
            <p:ph type="body" idx="1"/>
          </p:nvPr>
        </p:nvSpPr>
        <p:spPr/>
        <p:txBody>
          <a:bodyPr/>
          <a:lstStyle/>
          <a:p>
            <a:pPr marL="3175" indent="-3175">
              <a:buFont typeface="Arial" charset="0"/>
              <a:buNone/>
            </a:pPr>
            <a:r>
              <a:rPr lang="bs-Latn-BA" altLang="en-US" b="1" dirty="0" smtClean="0"/>
              <a:t>Činjenica</a:t>
            </a:r>
            <a:r>
              <a:rPr lang="en-GB" altLang="en-US" b="1" dirty="0" smtClean="0"/>
              <a:t>/ scenario </a:t>
            </a:r>
            <a:endParaRPr lang="en-GB" altLang="en-US" dirty="0" smtClean="0"/>
          </a:p>
          <a:p>
            <a:pPr marL="3175" indent="-3175">
              <a:buFont typeface="Arial" charset="0"/>
              <a:buNone/>
            </a:pPr>
            <a:r>
              <a:rPr lang="bs-Latn-BA" altLang="en-US" dirty="0" smtClean="0"/>
              <a:t>Policijski službenik Bobby je uzeo telefon svoje supruge, pogodio njenu lozinku i preslušao sačuvane glasovne poruke koje još nije preslušala. </a:t>
            </a:r>
            <a:endParaRPr lang="en-GB" altLang="en-US" i="1" dirty="0" smtClean="0"/>
          </a:p>
          <a:p>
            <a:pPr marL="3175" indent="-3175">
              <a:buFont typeface="Arial" charset="0"/>
              <a:buNone/>
            </a:pPr>
            <a:r>
              <a:rPr lang="bs-Latn-BA" altLang="en-US" i="1" dirty="0" smtClean="0"/>
              <a:t>Da li je ovo presretanje?</a:t>
            </a:r>
            <a:r>
              <a:rPr lang="en-GB" altLang="en-US" i="1" dirty="0" smtClean="0"/>
              <a:t> </a:t>
            </a:r>
          </a:p>
        </p:txBody>
      </p:sp>
      <p:sp>
        <p:nvSpPr>
          <p:cNvPr id="129028" name="Slide Number Placeholder 1"/>
          <p:cNvSpPr>
            <a:spLocks noGrp="1"/>
          </p:cNvSpPr>
          <p:nvPr>
            <p:ph type="sldNum" sz="quarter" idx="12"/>
          </p:nvPr>
        </p:nvSpPr>
        <p:spPr bwMode="auto">
          <a:noFill/>
          <a:ln>
            <a:miter lim="800000"/>
            <a:headEnd/>
            <a:tailEnd/>
          </a:ln>
        </p:spPr>
        <p:txBody>
          <a:bodyPr/>
          <a:lstStyle/>
          <a:p>
            <a:fld id="{5FAA7161-C4A8-4F0D-AA05-6BD0BAC2BA9B}" type="slidenum">
              <a:rPr lang="en-US" altLang="en-US">
                <a:cs typeface="Arial" charset="0"/>
              </a:rPr>
              <a:pPr/>
              <a:t>125</a:t>
            </a:fld>
            <a:endParaRPr lang="en-US" altLang="en-US">
              <a:cs typeface="Arial" charset="0"/>
            </a:endParaRPr>
          </a:p>
        </p:txBody>
      </p:sp>
    </p:spTree>
  </p:cSld>
  <p:clrMapOvr>
    <a:masterClrMapping/>
  </p:clrMapOvr>
  <p:timing>
    <p:tnLst>
      <p:par>
        <p:cTn id="1" dur="indefinite" restart="never" nodeType="tmRoot"/>
      </p:par>
    </p:tnLst>
  </p:timing>
</p:sld>
</file>

<file path=ppt/slides/slide1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050" name="Rectangle 2"/>
          <p:cNvSpPr>
            <a:spLocks noGrp="1"/>
          </p:cNvSpPr>
          <p:nvPr>
            <p:ph type="title"/>
          </p:nvPr>
        </p:nvSpPr>
        <p:spPr/>
        <p:txBody>
          <a:bodyPr/>
          <a:lstStyle/>
          <a:p>
            <a:pPr eaLnBrk="1" hangingPunct="1"/>
            <a:r>
              <a:rPr lang="bs-Latn-BA" altLang="en-US" b="1" dirty="0" smtClean="0"/>
              <a:t>Predmet za razmatranje</a:t>
            </a:r>
            <a:r>
              <a:rPr lang="en-GB" altLang="en-US" b="1" dirty="0" smtClean="0"/>
              <a:t> 10</a:t>
            </a:r>
          </a:p>
        </p:txBody>
      </p:sp>
      <p:sp>
        <p:nvSpPr>
          <p:cNvPr id="130051" name="Rectangle 3"/>
          <p:cNvSpPr>
            <a:spLocks noGrp="1"/>
          </p:cNvSpPr>
          <p:nvPr>
            <p:ph type="body" idx="1"/>
          </p:nvPr>
        </p:nvSpPr>
        <p:spPr/>
        <p:txBody>
          <a:bodyPr/>
          <a:lstStyle/>
          <a:p>
            <a:pPr marL="3175" indent="-3175">
              <a:buFont typeface="Arial" charset="0"/>
              <a:buNone/>
            </a:pPr>
            <a:r>
              <a:rPr lang="bs-Latn-BA" altLang="en-US" sz="2400" b="1" dirty="0" smtClean="0"/>
              <a:t>Činjenice</a:t>
            </a:r>
            <a:r>
              <a:rPr lang="en-GB" altLang="en-US" sz="2400" b="1" dirty="0" smtClean="0"/>
              <a:t>/ scenario </a:t>
            </a:r>
            <a:endParaRPr lang="en-GB" altLang="en-US" sz="2400" dirty="0" smtClean="0"/>
          </a:p>
          <a:p>
            <a:pPr marL="3175" indent="-3175">
              <a:buFont typeface="Arial" charset="0"/>
              <a:buNone/>
            </a:pPr>
            <a:r>
              <a:rPr lang="en-GB" altLang="en-US" sz="2400" dirty="0" smtClean="0"/>
              <a:t>Bobby</a:t>
            </a:r>
            <a:r>
              <a:rPr lang="bs-Latn-BA" altLang="en-US" sz="2400" dirty="0" smtClean="0"/>
              <a:t> je zainteresovan za NLO i veruje da je ruska vlada zarobila vanzemaljski svemirski brod koji je sletio u Sibiru početkom </a:t>
            </a:r>
            <a:r>
              <a:rPr lang="bs-Latn-BA" altLang="en-US" sz="2400" dirty="0" smtClean="0"/>
              <a:t>20. </a:t>
            </a:r>
            <a:r>
              <a:rPr lang="bs-Latn-BA" altLang="en-US" sz="2400" dirty="0" smtClean="0"/>
              <a:t>veka. On poseti internet stranicu za vojnu regrutaciju Ruske Federacije koja sadži link prema stranici kojom upravlja rusko vazduhoplovstvo. Stranica vojnog vazduhoplovstva zahteva lozinku, i on, koristeći alatku za </a:t>
            </a:r>
            <a:r>
              <a:rPr lang="bs-Latn-BA" altLang="en-US" sz="2400" dirty="0" smtClean="0"/>
              <a:t>otkrivanje </a:t>
            </a:r>
            <a:r>
              <a:rPr lang="bs-Latn-BA" altLang="en-US" sz="2400" dirty="0" smtClean="0"/>
              <a:t>lozinki uspeva dobiti pristup stranici. </a:t>
            </a:r>
            <a:r>
              <a:rPr lang="en-GB" altLang="en-US" sz="2400" dirty="0" smtClean="0"/>
              <a:t> </a:t>
            </a:r>
            <a:r>
              <a:rPr lang="bs-Latn-BA" altLang="en-US" sz="2400" dirty="0" smtClean="0"/>
              <a:t>Provede neko vreme istražujući sistem i kopira određen broj datoteka. Takođe pokuša da izbriše sve zabeleške o svojoj aktivnosti da bi sprečio Ruse da ga identifikuju. Zatim promeni naslovnu stranicu na način da prikaže slike NLO umesto obeležja vojnog vazduhoplovstva. </a:t>
            </a:r>
          </a:p>
          <a:p>
            <a:pPr marL="3175" indent="-3175">
              <a:buFont typeface="Arial" charset="0"/>
              <a:buNone/>
            </a:pPr>
            <a:r>
              <a:rPr lang="bs-Latn-BA" altLang="en-US" sz="2400" i="1" dirty="0" smtClean="0"/>
              <a:t>Da li je Bobby počinio krivično delo? </a:t>
            </a:r>
          </a:p>
          <a:p>
            <a:pPr marL="3175" indent="-3175">
              <a:buFont typeface="Arial" charset="0"/>
              <a:buNone/>
            </a:pPr>
            <a:endParaRPr lang="bs-Latn-BA" altLang="en-US" sz="2400" dirty="0"/>
          </a:p>
        </p:txBody>
      </p:sp>
      <p:sp>
        <p:nvSpPr>
          <p:cNvPr id="130052" name="Slide Number Placeholder 1"/>
          <p:cNvSpPr>
            <a:spLocks noGrp="1"/>
          </p:cNvSpPr>
          <p:nvPr>
            <p:ph type="sldNum" sz="quarter" idx="12"/>
          </p:nvPr>
        </p:nvSpPr>
        <p:spPr bwMode="auto">
          <a:noFill/>
          <a:ln>
            <a:miter lim="800000"/>
            <a:headEnd/>
            <a:tailEnd/>
          </a:ln>
        </p:spPr>
        <p:txBody>
          <a:bodyPr/>
          <a:lstStyle/>
          <a:p>
            <a:fld id="{259DB7D6-8C5E-4F3E-91C4-1B2CA01481A7}" type="slidenum">
              <a:rPr lang="en-US" altLang="en-US">
                <a:cs typeface="Arial" charset="0"/>
              </a:rPr>
              <a:pPr/>
              <a:t>126</a:t>
            </a:fld>
            <a:endParaRPr lang="en-US" altLang="en-US">
              <a:cs typeface="Arial" charset="0"/>
            </a:endParaRPr>
          </a:p>
        </p:txBody>
      </p:sp>
    </p:spTree>
  </p:cSld>
  <p:clrMapOvr>
    <a:masterClrMapping/>
  </p:clrMapOvr>
  <p:timing>
    <p:tnLst>
      <p:par>
        <p:cTn id="1" dur="indefinite" restart="never" nodeType="tmRoot"/>
      </p:par>
    </p:tnLst>
  </p:timing>
</p:sld>
</file>

<file path=ppt/slides/slide1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074" name="Rectangle 2"/>
          <p:cNvSpPr>
            <a:spLocks noGrp="1"/>
          </p:cNvSpPr>
          <p:nvPr>
            <p:ph type="title"/>
          </p:nvPr>
        </p:nvSpPr>
        <p:spPr/>
        <p:txBody>
          <a:bodyPr/>
          <a:lstStyle/>
          <a:p>
            <a:pPr eaLnBrk="1" hangingPunct="1"/>
            <a:r>
              <a:rPr lang="bs-Latn-BA" altLang="en-US" b="1" dirty="0" smtClean="0"/>
              <a:t>Predmet za razmatranje</a:t>
            </a:r>
            <a:r>
              <a:rPr lang="en-GB" altLang="en-US" b="1" dirty="0" smtClean="0"/>
              <a:t> 11</a:t>
            </a:r>
          </a:p>
        </p:txBody>
      </p:sp>
      <p:sp>
        <p:nvSpPr>
          <p:cNvPr id="131075" name="Rectangle 3"/>
          <p:cNvSpPr>
            <a:spLocks noGrp="1"/>
          </p:cNvSpPr>
          <p:nvPr>
            <p:ph type="body" idx="1"/>
          </p:nvPr>
        </p:nvSpPr>
        <p:spPr>
          <a:xfrm>
            <a:off x="457200" y="1417638"/>
            <a:ext cx="8229600" cy="4968875"/>
          </a:xfrm>
        </p:spPr>
        <p:txBody>
          <a:bodyPr/>
          <a:lstStyle/>
          <a:p>
            <a:pPr marL="3175" indent="-3175">
              <a:buFont typeface="Arial" charset="0"/>
              <a:buNone/>
            </a:pPr>
            <a:r>
              <a:rPr lang="bs-Latn-BA" altLang="en-US" sz="2400" b="1" dirty="0" smtClean="0"/>
              <a:t>Činjenice</a:t>
            </a:r>
            <a:r>
              <a:rPr lang="en-GB" altLang="en-US" sz="2400" b="1" dirty="0" smtClean="0"/>
              <a:t>/ scenario </a:t>
            </a:r>
          </a:p>
          <a:p>
            <a:pPr marL="3175" indent="-3175">
              <a:buFont typeface="Arial" charset="0"/>
              <a:buNone/>
            </a:pPr>
            <a:r>
              <a:rPr lang="bs-Latn-BA" altLang="en-US" sz="2400" dirty="0" smtClean="0"/>
              <a:t>Automatski program za slanje spam e-poruka šalje nepoželjne e-mailove hiljadama korisnika širom sveta svaki dan. Ukoliko se e-mail poruka otvori, ona skine softver na korisnički računar. Softver ne čini ništa što utiče na rad sistema, ne traži podatke od korisnika niti briše bilo kakve podatke ili čini bilo kakvu drugu štetu, međutim čini da računar sad postane „Zombi“ formirajući deo „Botneta“ koji postaje „bot kontrolor“ i može se koristiti za niz različitih aktivnosti. </a:t>
            </a:r>
          </a:p>
          <a:p>
            <a:pPr marL="3175" indent="-3175">
              <a:buFont typeface="Arial" charset="0"/>
              <a:buNone/>
            </a:pPr>
            <a:r>
              <a:rPr lang="bs-Latn-BA" altLang="en-US" sz="2400" i="1" dirty="0" smtClean="0"/>
              <a:t>Da li je ovo delo u suprotnosti sa članom 4 ili 5 Konvencije iz Budimpešte i da li je osoba koja je odgovorna za slanje spam poruka počinila krivično delo? </a:t>
            </a:r>
          </a:p>
          <a:p>
            <a:pPr marL="3175" indent="-3175">
              <a:buFont typeface="Arial" charset="0"/>
              <a:buNone/>
            </a:pPr>
            <a:endParaRPr lang="bs-Latn-BA" altLang="en-US" sz="2400" dirty="0"/>
          </a:p>
        </p:txBody>
      </p:sp>
      <p:sp>
        <p:nvSpPr>
          <p:cNvPr id="131076" name="Slide Number Placeholder 1"/>
          <p:cNvSpPr>
            <a:spLocks noGrp="1"/>
          </p:cNvSpPr>
          <p:nvPr>
            <p:ph type="sldNum" sz="quarter" idx="12"/>
          </p:nvPr>
        </p:nvSpPr>
        <p:spPr bwMode="auto">
          <a:noFill/>
          <a:ln>
            <a:miter lim="800000"/>
            <a:headEnd/>
            <a:tailEnd/>
          </a:ln>
        </p:spPr>
        <p:txBody>
          <a:bodyPr/>
          <a:lstStyle/>
          <a:p>
            <a:fld id="{3914D356-CFF4-4906-AA68-BFC51384AA91}" type="slidenum">
              <a:rPr lang="en-US" altLang="en-US">
                <a:cs typeface="Arial" charset="0"/>
              </a:rPr>
              <a:pPr/>
              <a:t>127</a:t>
            </a:fld>
            <a:endParaRPr lang="en-US" altLang="en-US">
              <a:cs typeface="Arial" charset="0"/>
            </a:endParaRPr>
          </a:p>
        </p:txBody>
      </p:sp>
    </p:spTree>
  </p:cSld>
  <p:clrMapOvr>
    <a:masterClrMapping/>
  </p:clrMapOvr>
  <p:timing>
    <p:tnLst>
      <p:par>
        <p:cTn id="1" dur="indefinite" restart="never" nodeType="tmRoot"/>
      </p:par>
    </p:tnLst>
  </p:timing>
</p:sld>
</file>

<file path=ppt/slides/slide1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098" name="Rectangle 2"/>
          <p:cNvSpPr>
            <a:spLocks noGrp="1"/>
          </p:cNvSpPr>
          <p:nvPr>
            <p:ph type="title"/>
          </p:nvPr>
        </p:nvSpPr>
        <p:spPr/>
        <p:txBody>
          <a:bodyPr/>
          <a:lstStyle/>
          <a:p>
            <a:pPr eaLnBrk="1" hangingPunct="1"/>
            <a:r>
              <a:rPr lang="bs-Latn-BA" altLang="en-US" b="1" dirty="0" smtClean="0"/>
              <a:t>Predmet za razmatranje</a:t>
            </a:r>
            <a:r>
              <a:rPr lang="en-GB" altLang="en-US" b="1" dirty="0" smtClean="0"/>
              <a:t> 12</a:t>
            </a:r>
          </a:p>
        </p:txBody>
      </p:sp>
      <p:sp>
        <p:nvSpPr>
          <p:cNvPr id="132099" name="Rectangle 3"/>
          <p:cNvSpPr>
            <a:spLocks noGrp="1"/>
          </p:cNvSpPr>
          <p:nvPr>
            <p:ph type="body" idx="1"/>
          </p:nvPr>
        </p:nvSpPr>
        <p:spPr/>
        <p:txBody>
          <a:bodyPr/>
          <a:lstStyle/>
          <a:p>
            <a:pPr marL="3175" indent="-3175">
              <a:buFont typeface="Arial" charset="0"/>
              <a:buNone/>
            </a:pPr>
            <a:r>
              <a:rPr lang="bs-Latn-BA" altLang="en-US" sz="2400" b="1" dirty="0" smtClean="0"/>
              <a:t>Činjenice</a:t>
            </a:r>
            <a:r>
              <a:rPr lang="en-GB" altLang="en-US" sz="2400" b="1" dirty="0" smtClean="0"/>
              <a:t> / scenario</a:t>
            </a:r>
            <a:endParaRPr lang="en-GB" altLang="en-US" sz="2400" dirty="0" smtClean="0"/>
          </a:p>
          <a:p>
            <a:pPr marL="3175" indent="-3175">
              <a:buFont typeface="Arial" charset="0"/>
              <a:buNone/>
            </a:pPr>
            <a:r>
              <a:rPr lang="bs-Latn-BA" altLang="en-US" sz="2400" dirty="0" smtClean="0"/>
              <a:t>Bobby je bivši policajac koji je otpušten zbog nepropisnog </a:t>
            </a:r>
            <a:r>
              <a:rPr lang="bs-Latn-BA" altLang="en-US" sz="2400" dirty="0" smtClean="0"/>
              <a:t>korišćenja </a:t>
            </a:r>
            <a:r>
              <a:rPr lang="bs-Latn-BA" altLang="en-US" sz="2400" dirty="0" smtClean="0"/>
              <a:t>policijskog računarskog sistema. Odluči da se osveti policijskoj upravi. Koristi e-mail program koji mu omogućuje da šalje 70,000 e-mail poruka svakog sata svojoj staroj upravi. Promeni zaglavlje  e-maila tako da se čini da poruke dolaze od načelnika uprave i time zavara policijski e-mail server tako da veruje da poruke dolaze od legitimnog izvora. Policijski server nije bio u mogućnosti da se bavi tolikom količinom saobraćaja i </a:t>
            </a:r>
            <a:r>
              <a:rPr lang="bs-Latn-BA" altLang="en-US" sz="2400" dirty="0" smtClean="0"/>
              <a:t>podleže kolapsu. </a:t>
            </a:r>
            <a:endParaRPr lang="en-GB" altLang="en-US" sz="2400" i="1" dirty="0" smtClean="0"/>
          </a:p>
          <a:p>
            <a:pPr marL="3175" indent="-3175">
              <a:buFont typeface="Arial" charset="0"/>
              <a:buNone/>
            </a:pPr>
            <a:r>
              <a:rPr lang="bs-Latn-BA" altLang="en-US" sz="2400" i="1" dirty="0" smtClean="0"/>
              <a:t>Da li ovo predstavlja krivično delo mešanja u sistem? </a:t>
            </a:r>
            <a:endParaRPr lang="en-GB" altLang="en-US" sz="2400" dirty="0" smtClean="0"/>
          </a:p>
        </p:txBody>
      </p:sp>
      <p:sp>
        <p:nvSpPr>
          <p:cNvPr id="132100" name="Slide Number Placeholder 1"/>
          <p:cNvSpPr>
            <a:spLocks noGrp="1"/>
          </p:cNvSpPr>
          <p:nvPr>
            <p:ph type="sldNum" sz="quarter" idx="12"/>
          </p:nvPr>
        </p:nvSpPr>
        <p:spPr bwMode="auto">
          <a:noFill/>
          <a:ln>
            <a:miter lim="800000"/>
            <a:headEnd/>
            <a:tailEnd/>
          </a:ln>
        </p:spPr>
        <p:txBody>
          <a:bodyPr/>
          <a:lstStyle/>
          <a:p>
            <a:fld id="{5B74FF43-9DA5-4D43-8C51-C626493349CA}" type="slidenum">
              <a:rPr lang="en-US" altLang="en-US">
                <a:cs typeface="Arial" charset="0"/>
              </a:rPr>
              <a:pPr/>
              <a:t>128</a:t>
            </a:fld>
            <a:endParaRPr lang="en-US" altLang="en-US">
              <a:cs typeface="Arial" charset="0"/>
            </a:endParaRPr>
          </a:p>
        </p:txBody>
      </p:sp>
    </p:spTree>
  </p:cSld>
  <p:clrMapOvr>
    <a:masterClrMapping/>
  </p:clrMapOvr>
  <p:timing>
    <p:tnLst>
      <p:par>
        <p:cTn id="1" dur="indefinite" restart="never" nodeType="tmRoot"/>
      </p:par>
    </p:tnLst>
  </p:timing>
</p:sld>
</file>

<file path=ppt/slides/slide1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22" name="Rectangle 2"/>
          <p:cNvSpPr>
            <a:spLocks noGrp="1"/>
          </p:cNvSpPr>
          <p:nvPr>
            <p:ph type="title"/>
          </p:nvPr>
        </p:nvSpPr>
        <p:spPr/>
        <p:txBody>
          <a:bodyPr/>
          <a:lstStyle/>
          <a:p>
            <a:pPr eaLnBrk="1" hangingPunct="1"/>
            <a:r>
              <a:rPr lang="bs-Latn-BA" altLang="en-US" b="1" dirty="0" smtClean="0"/>
              <a:t>Predmet za razmatranje</a:t>
            </a:r>
            <a:r>
              <a:rPr lang="en-GB" altLang="en-US" b="1" dirty="0" smtClean="0"/>
              <a:t> 13</a:t>
            </a:r>
          </a:p>
        </p:txBody>
      </p:sp>
      <p:sp>
        <p:nvSpPr>
          <p:cNvPr id="133123" name="Rectangle 3"/>
          <p:cNvSpPr>
            <a:spLocks noGrp="1"/>
          </p:cNvSpPr>
          <p:nvPr>
            <p:ph type="body" idx="1"/>
          </p:nvPr>
        </p:nvSpPr>
        <p:spPr/>
        <p:txBody>
          <a:bodyPr/>
          <a:lstStyle/>
          <a:p>
            <a:pPr marL="3175" indent="-3175">
              <a:buFont typeface="Arial" charset="0"/>
              <a:buNone/>
            </a:pPr>
            <a:r>
              <a:rPr lang="en-GB" altLang="en-US" sz="2400" b="1" dirty="0" smtClean="0"/>
              <a:t>Facts/ scenario </a:t>
            </a:r>
            <a:endParaRPr lang="en-GB" altLang="en-US" sz="2400" dirty="0" smtClean="0"/>
          </a:p>
          <a:p>
            <a:pPr marL="3175" indent="-3175">
              <a:buFont typeface="Arial" charset="0"/>
              <a:buNone/>
            </a:pPr>
            <a:r>
              <a:rPr lang="en-GB" altLang="en-US" sz="2400" dirty="0" smtClean="0"/>
              <a:t>Bobby </a:t>
            </a:r>
            <a:r>
              <a:rPr lang="bs-Latn-BA" altLang="en-US" sz="2400" dirty="0" smtClean="0"/>
              <a:t>š</a:t>
            </a:r>
            <a:r>
              <a:rPr lang="bs-Latn-BA" altLang="en-US" sz="2400" dirty="0" smtClean="0"/>
              <a:t>alje </a:t>
            </a:r>
            <a:r>
              <a:rPr lang="bs-Latn-BA" altLang="en-US" sz="2400" dirty="0" smtClean="0"/>
              <a:t>poruku svojoj </a:t>
            </a:r>
            <a:r>
              <a:rPr lang="bs-Latn-BA" altLang="en-US" sz="2400" dirty="0" smtClean="0"/>
              <a:t>supruzi, od </a:t>
            </a:r>
            <a:r>
              <a:rPr lang="bs-Latn-BA" altLang="en-US" sz="2400" dirty="0" smtClean="0"/>
              <a:t>koje je </a:t>
            </a:r>
            <a:r>
              <a:rPr lang="bs-Latn-BA" altLang="en-US" sz="2400" dirty="0" smtClean="0"/>
              <a:t>razdvojen, na </a:t>
            </a:r>
            <a:r>
              <a:rPr lang="bs-Latn-BA" altLang="en-US" sz="2400" dirty="0" smtClean="0"/>
              <a:t>radno mesto. On promeni zaglavlje poruke tako da se čini da poruka dolazi od jedne od njenih prijateljica. Poruka sadrži program koji se naziva „pristup svim područjima“ što omogućava </a:t>
            </a:r>
            <a:r>
              <a:rPr lang="bs-Latn-BA" altLang="en-US" sz="2400" dirty="0" smtClean="0"/>
              <a:t>Bobbyju </a:t>
            </a:r>
            <a:r>
              <a:rPr lang="bs-Latn-BA" altLang="en-US" sz="2400" dirty="0" smtClean="0"/>
              <a:t>da preuzme kontrolu nad računarom njegove supruge. Pre nego što je Bobby imao priliku da upotrebi program, njegovo prisustvo je detektovano od strane administratora sistema koji </a:t>
            </a:r>
            <a:r>
              <a:rPr lang="bs-Latn-BA" altLang="en-US" sz="2400" dirty="0" smtClean="0"/>
              <a:t>gase </a:t>
            </a:r>
            <a:r>
              <a:rPr lang="bs-Latn-BA" altLang="en-US" sz="2400" dirty="0" smtClean="0"/>
              <a:t>sistem da bi </a:t>
            </a:r>
            <a:r>
              <a:rPr lang="bs-Latn-BA" altLang="en-US" sz="2400" dirty="0" smtClean="0"/>
              <a:t>obavili </a:t>
            </a:r>
            <a:r>
              <a:rPr lang="bs-Latn-BA" altLang="en-US" sz="2400" dirty="0" smtClean="0"/>
              <a:t>procenu obima upada.  </a:t>
            </a:r>
          </a:p>
          <a:p>
            <a:pPr marL="3175" indent="-3175">
              <a:buFont typeface="Arial" charset="0"/>
              <a:buNone/>
            </a:pPr>
            <a:r>
              <a:rPr lang="bs-Latn-BA" altLang="en-US" sz="2400" i="1" dirty="0" smtClean="0"/>
              <a:t>Da li je Bobby počinio delo suprotno članu 5 Konvencije iz Budimpešte?</a:t>
            </a:r>
            <a:endParaRPr lang="bs-Latn-BA" altLang="en-US" sz="2400" i="1" dirty="0"/>
          </a:p>
          <a:p>
            <a:pPr marL="3175" indent="-3175">
              <a:buFont typeface="Arial" charset="0"/>
              <a:buNone/>
            </a:pPr>
            <a:endParaRPr lang="bs-Latn-BA" altLang="en-US" sz="2400" dirty="0" smtClean="0"/>
          </a:p>
        </p:txBody>
      </p:sp>
      <p:sp>
        <p:nvSpPr>
          <p:cNvPr id="133124" name="Slide Number Placeholder 1"/>
          <p:cNvSpPr>
            <a:spLocks noGrp="1"/>
          </p:cNvSpPr>
          <p:nvPr>
            <p:ph type="sldNum" sz="quarter" idx="12"/>
          </p:nvPr>
        </p:nvSpPr>
        <p:spPr bwMode="auto">
          <a:noFill/>
          <a:ln>
            <a:miter lim="800000"/>
            <a:headEnd/>
            <a:tailEnd/>
          </a:ln>
        </p:spPr>
        <p:txBody>
          <a:bodyPr/>
          <a:lstStyle/>
          <a:p>
            <a:fld id="{AC9A5DD9-8F62-4E9C-BD59-2280F9375DC0}" type="slidenum">
              <a:rPr lang="en-US" altLang="en-US">
                <a:cs typeface="Arial" charset="0"/>
              </a:rPr>
              <a:pPr/>
              <a:t>129</a:t>
            </a:fld>
            <a:endParaRPr lang="en-US" altLang="en-US">
              <a:cs typeface="Arial" charset="0"/>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p:cNvSpPr>
          <p:nvPr>
            <p:ph type="title"/>
          </p:nvPr>
        </p:nvSpPr>
        <p:spPr/>
        <p:txBody>
          <a:bodyPr/>
          <a:lstStyle/>
          <a:p>
            <a:pPr eaLnBrk="1" hangingPunct="1"/>
            <a:r>
              <a:rPr lang="hr-HR" altLang="en-US" b="1" dirty="0" smtClean="0"/>
              <a:t>Ceo </a:t>
            </a:r>
            <a:r>
              <a:rPr lang="hr-HR" altLang="en-US" b="1" dirty="0" smtClean="0"/>
              <a:t>sistem ili deo </a:t>
            </a:r>
            <a:r>
              <a:rPr lang="hr-HR" altLang="en-US" b="1" dirty="0" smtClean="0"/>
              <a:t>računarskog </a:t>
            </a:r>
            <a:r>
              <a:rPr lang="hr-HR" altLang="en-US" b="1" dirty="0" smtClean="0"/>
              <a:t>sistema </a:t>
            </a:r>
            <a:endParaRPr lang="en-GB" altLang="en-US" b="1" dirty="0" smtClean="0"/>
          </a:p>
        </p:txBody>
      </p:sp>
      <p:sp>
        <p:nvSpPr>
          <p:cNvPr id="14339" name="Rectangle 3"/>
          <p:cNvSpPr>
            <a:spLocks noGrp="1"/>
          </p:cNvSpPr>
          <p:nvPr>
            <p:ph type="body" idx="1"/>
          </p:nvPr>
        </p:nvSpPr>
        <p:spPr>
          <a:xfrm>
            <a:off x="457200" y="1811338"/>
            <a:ext cx="8229600" cy="4519612"/>
          </a:xfrm>
        </p:spPr>
        <p:txBody>
          <a:bodyPr/>
          <a:lstStyle/>
          <a:p>
            <a:pPr algn="just" eaLnBrk="1" hangingPunct="1">
              <a:lnSpc>
                <a:spcPct val="90000"/>
              </a:lnSpc>
            </a:pPr>
            <a:r>
              <a:rPr lang="en-GB" altLang="en-US" dirty="0" smtClean="0"/>
              <a:t>“</a:t>
            </a:r>
            <a:r>
              <a:rPr lang="hr-HR" altLang="en-US" b="1" dirty="0" smtClean="0"/>
              <a:t>Deo </a:t>
            </a:r>
            <a:r>
              <a:rPr lang="hr-HR" altLang="en-US" b="1" dirty="0" smtClean="0"/>
              <a:t>računarskog </a:t>
            </a:r>
            <a:r>
              <a:rPr lang="hr-HR" altLang="en-US" b="1" dirty="0" smtClean="0"/>
              <a:t>sistema</a:t>
            </a:r>
            <a:r>
              <a:rPr lang="en-GB" altLang="en-US" dirty="0" smtClean="0"/>
              <a:t>”</a:t>
            </a:r>
            <a:r>
              <a:rPr lang="en-GB" altLang="ja-JP" dirty="0" smtClean="0"/>
              <a:t> </a:t>
            </a:r>
            <a:r>
              <a:rPr lang="hr-HR" altLang="ja-JP" dirty="0" smtClean="0"/>
              <a:t>uključuje</a:t>
            </a:r>
            <a:r>
              <a:rPr lang="en-GB" altLang="ja-JP" dirty="0" smtClean="0"/>
              <a:t>:</a:t>
            </a:r>
          </a:p>
          <a:p>
            <a:pPr lvl="1" algn="just" eaLnBrk="1" hangingPunct="1">
              <a:lnSpc>
                <a:spcPct val="90000"/>
              </a:lnSpc>
            </a:pPr>
            <a:endParaRPr lang="en-GB" altLang="en-US" sz="1400" dirty="0" smtClean="0"/>
          </a:p>
          <a:p>
            <a:pPr lvl="1" algn="just" eaLnBrk="1" hangingPunct="1">
              <a:lnSpc>
                <a:spcPct val="90000"/>
              </a:lnSpc>
            </a:pPr>
            <a:r>
              <a:rPr lang="hr-HR" altLang="en-US" dirty="0" smtClean="0"/>
              <a:t>Hardver </a:t>
            </a:r>
            <a:endParaRPr lang="en-GB" altLang="en-US" dirty="0" smtClean="0"/>
          </a:p>
          <a:p>
            <a:pPr lvl="1" algn="just" eaLnBrk="1" hangingPunct="1">
              <a:lnSpc>
                <a:spcPct val="90000"/>
              </a:lnSpc>
            </a:pPr>
            <a:r>
              <a:rPr lang="hr-HR" altLang="en-US" dirty="0" smtClean="0"/>
              <a:t>Komponente </a:t>
            </a:r>
            <a:endParaRPr lang="en-GB" altLang="en-US" dirty="0" smtClean="0"/>
          </a:p>
          <a:p>
            <a:pPr lvl="1" algn="just" eaLnBrk="1" hangingPunct="1">
              <a:lnSpc>
                <a:spcPct val="90000"/>
              </a:lnSpc>
            </a:pPr>
            <a:r>
              <a:rPr lang="hr-HR" altLang="en-US" dirty="0" smtClean="0"/>
              <a:t>Sačuvane podatke sistema instalirane u </a:t>
            </a:r>
            <a:r>
              <a:rPr lang="hr-HR" altLang="en-US" dirty="0" smtClean="0"/>
              <a:t>računarskom </a:t>
            </a:r>
            <a:r>
              <a:rPr lang="hr-HR" altLang="en-US" dirty="0" smtClean="0"/>
              <a:t>sistemu</a:t>
            </a:r>
            <a:endParaRPr lang="en-GB" altLang="en-US" dirty="0" smtClean="0"/>
          </a:p>
          <a:p>
            <a:pPr lvl="1" algn="just" eaLnBrk="1" hangingPunct="1">
              <a:lnSpc>
                <a:spcPct val="90000"/>
              </a:lnSpc>
            </a:pPr>
            <a:r>
              <a:rPr lang="hr-HR" altLang="en-US" dirty="0" smtClean="0"/>
              <a:t>Direktorijume </a:t>
            </a:r>
            <a:r>
              <a:rPr lang="hr-HR" altLang="en-US" dirty="0" smtClean="0"/>
              <a:t>u </a:t>
            </a:r>
            <a:r>
              <a:rPr lang="hr-HR" altLang="en-US" dirty="0" smtClean="0"/>
              <a:t>računarskom </a:t>
            </a:r>
            <a:r>
              <a:rPr lang="hr-HR" altLang="en-US" dirty="0" smtClean="0"/>
              <a:t>sistemu</a:t>
            </a:r>
            <a:endParaRPr lang="en-GB" altLang="en-US" dirty="0" smtClean="0"/>
          </a:p>
          <a:p>
            <a:pPr lvl="1" algn="just" eaLnBrk="1" hangingPunct="1">
              <a:lnSpc>
                <a:spcPct val="90000"/>
              </a:lnSpc>
            </a:pPr>
            <a:r>
              <a:rPr lang="hr-HR" altLang="en-US" dirty="0" smtClean="0"/>
              <a:t>Podatke o saobraćaju u </a:t>
            </a:r>
            <a:r>
              <a:rPr lang="hr-HR" altLang="en-US" dirty="0" smtClean="0"/>
              <a:t>računarskom </a:t>
            </a:r>
            <a:r>
              <a:rPr lang="hr-HR" altLang="en-US" dirty="0" smtClean="0"/>
              <a:t>sistemu </a:t>
            </a:r>
            <a:endParaRPr lang="en-GB" altLang="en-US" dirty="0" smtClean="0"/>
          </a:p>
          <a:p>
            <a:pPr lvl="1" algn="just" eaLnBrk="1" hangingPunct="1">
              <a:lnSpc>
                <a:spcPct val="90000"/>
              </a:lnSpc>
            </a:pPr>
            <a:r>
              <a:rPr lang="hr-HR" altLang="en-US" dirty="0" smtClean="0"/>
              <a:t>Podatke u vezi sa sadržajem u </a:t>
            </a:r>
            <a:r>
              <a:rPr lang="hr-HR" altLang="en-US" dirty="0" smtClean="0"/>
              <a:t>računarskom </a:t>
            </a:r>
            <a:r>
              <a:rPr lang="hr-HR" altLang="en-US" dirty="0" smtClean="0"/>
              <a:t>sistemu </a:t>
            </a:r>
            <a:endParaRPr lang="en-GB" altLang="en-US" dirty="0" smtClean="0"/>
          </a:p>
        </p:txBody>
      </p:sp>
      <p:sp>
        <p:nvSpPr>
          <p:cNvPr id="14340" name="Slide Number Placeholder 1"/>
          <p:cNvSpPr>
            <a:spLocks noGrp="1"/>
          </p:cNvSpPr>
          <p:nvPr>
            <p:ph type="sldNum" sz="quarter" idx="12"/>
          </p:nvPr>
        </p:nvSpPr>
        <p:spPr bwMode="auto">
          <a:noFill/>
          <a:ln>
            <a:miter lim="800000"/>
            <a:headEnd/>
            <a:tailEnd/>
          </a:ln>
        </p:spPr>
        <p:txBody>
          <a:bodyPr/>
          <a:lstStyle/>
          <a:p>
            <a:r>
              <a:rPr lang="en-US" altLang="en-US">
                <a:cs typeface="Arial" charset="0"/>
              </a:rPr>
              <a:t>!</a:t>
            </a:r>
            <a:fld id="{EC02D65D-7791-454B-8735-2435D2D56CD6}" type="slidenum">
              <a:rPr lang="en-US" altLang="en-US">
                <a:cs typeface="Arial" charset="0"/>
              </a:rPr>
              <a:pPr/>
              <a:t>13</a:t>
            </a:fld>
            <a:endParaRPr lang="en-US" altLang="en-US">
              <a:cs typeface="Arial" charset="0"/>
            </a:endParaRPr>
          </a:p>
        </p:txBody>
      </p:sp>
    </p:spTree>
  </p:cSld>
  <p:clrMapOvr>
    <a:masterClrMapping/>
  </p:clrMapOvr>
  <p:timing>
    <p:tnLst>
      <p:par>
        <p:cTn id="1" dur="indefinite" restart="never" nodeType="tmRoot"/>
      </p:par>
    </p:tnLst>
  </p:timing>
</p:sld>
</file>

<file path=ppt/slides/slide1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4146" name="Rectangle 2"/>
          <p:cNvSpPr>
            <a:spLocks noGrp="1"/>
          </p:cNvSpPr>
          <p:nvPr>
            <p:ph type="title"/>
          </p:nvPr>
        </p:nvSpPr>
        <p:spPr>
          <a:xfrm>
            <a:off x="457200" y="34925"/>
            <a:ext cx="8229600" cy="1143000"/>
          </a:xfrm>
        </p:spPr>
        <p:txBody>
          <a:bodyPr/>
          <a:lstStyle/>
          <a:p>
            <a:pPr eaLnBrk="1" hangingPunct="1"/>
            <a:r>
              <a:rPr lang="en-GB" altLang="en-US" b="1" smtClean="0"/>
              <a:t>Case Study 14</a:t>
            </a:r>
          </a:p>
        </p:txBody>
      </p:sp>
      <p:sp>
        <p:nvSpPr>
          <p:cNvPr id="134147" name="Rectangle 3"/>
          <p:cNvSpPr>
            <a:spLocks noGrp="1"/>
          </p:cNvSpPr>
          <p:nvPr>
            <p:ph type="body" idx="1"/>
          </p:nvPr>
        </p:nvSpPr>
        <p:spPr>
          <a:xfrm>
            <a:off x="457200" y="954088"/>
            <a:ext cx="8362950" cy="4924425"/>
          </a:xfrm>
        </p:spPr>
        <p:txBody>
          <a:bodyPr/>
          <a:lstStyle/>
          <a:p>
            <a:pPr marL="3175" indent="-3175">
              <a:buFont typeface="Arial" charset="0"/>
              <a:buNone/>
            </a:pPr>
            <a:r>
              <a:rPr lang="bs-Latn-BA" altLang="en-US" sz="2400" b="1" dirty="0" smtClean="0"/>
              <a:t>Činjenica</a:t>
            </a:r>
            <a:r>
              <a:rPr lang="en-GB" altLang="en-US" sz="2400" b="1" dirty="0" smtClean="0"/>
              <a:t>/ scenario </a:t>
            </a:r>
            <a:endParaRPr lang="en-GB" altLang="en-US" sz="2400" dirty="0" smtClean="0"/>
          </a:p>
          <a:p>
            <a:pPr marL="3175" indent="-3175" algn="just">
              <a:buFont typeface="Arial" charset="0"/>
              <a:buNone/>
            </a:pPr>
            <a:r>
              <a:rPr lang="bs-Latn-BA" altLang="en-US" sz="2000" dirty="0" smtClean="0"/>
              <a:t>Internet </a:t>
            </a:r>
            <a:r>
              <a:rPr lang="bs-Latn-BA" altLang="en-US" sz="2000" dirty="0" smtClean="0"/>
              <a:t>grupa </a:t>
            </a:r>
            <a:r>
              <a:rPr lang="bs-Latn-BA" altLang="en-US" sz="2000" dirty="0" smtClean="0"/>
              <a:t>„haktivista“ koji protestvuju protiv </a:t>
            </a:r>
            <a:r>
              <a:rPr lang="bs-Latn-BA" altLang="en-US" sz="2000" dirty="0" smtClean="0"/>
              <a:t>korišćenja </a:t>
            </a:r>
            <a:r>
              <a:rPr lang="bs-Latn-BA" altLang="en-US" sz="2000" dirty="0" smtClean="0"/>
              <a:t>životinja za testiranje kozmetičkih preparata preduzmu napad „distribuisanog odbijanja usluge“ (DDOS) protiv internet stranica kozmetičkih </a:t>
            </a:r>
            <a:r>
              <a:rPr lang="bs-Latn-BA" altLang="en-US" sz="2000" dirty="0" smtClean="0"/>
              <a:t>kompanija </a:t>
            </a:r>
            <a:r>
              <a:rPr lang="bs-Latn-BA" altLang="en-US" sz="2000" dirty="0" smtClean="0"/>
              <a:t>i glamuroznih časopisa. Preko svoje stranice grupa distribuiše softver </a:t>
            </a:r>
            <a:r>
              <a:rPr lang="bs-Latn-BA" altLang="en-US" sz="2000" dirty="0" smtClean="0"/>
              <a:t>koji </a:t>
            </a:r>
            <a:r>
              <a:rPr lang="bs-Latn-BA" altLang="en-US" sz="2000" dirty="0" smtClean="0"/>
              <a:t>nazivaju „</a:t>
            </a:r>
            <a:r>
              <a:rPr lang="bs-Latn-BA" altLang="en-US" sz="2000" i="1" dirty="0" smtClean="0"/>
              <a:t>Supergun</a:t>
            </a:r>
            <a:r>
              <a:rPr lang="bs-Latn-BA" altLang="en-US" sz="2000" dirty="0" smtClean="0"/>
              <a:t>“ koji </a:t>
            </a:r>
            <a:r>
              <a:rPr lang="bs-Latn-BA" altLang="en-US" sz="2000" dirty="0" smtClean="0"/>
              <a:t>omogućava </a:t>
            </a:r>
            <a:r>
              <a:rPr lang="bs-Latn-BA" altLang="en-US" sz="2000" dirty="0" smtClean="0"/>
              <a:t>grupi da </a:t>
            </a:r>
            <a:r>
              <a:rPr lang="bs-Latn-BA" altLang="en-US" sz="2000" dirty="0" smtClean="0"/>
              <a:t>koordiniše </a:t>
            </a:r>
            <a:r>
              <a:rPr lang="bs-Latn-BA" altLang="en-US" sz="2000" dirty="0" smtClean="0"/>
              <a:t>napade na internet stranice i time </a:t>
            </a:r>
            <a:r>
              <a:rPr lang="bs-Latn-BA" altLang="en-US" sz="2000" dirty="0" smtClean="0"/>
              <a:t>maksimalno uvećaju količinu </a:t>
            </a:r>
            <a:r>
              <a:rPr lang="bs-Latn-BA" altLang="en-US" sz="2000" dirty="0" smtClean="0"/>
              <a:t>saobraćaja tražeći pristup stranici u određenom vremenu. </a:t>
            </a:r>
            <a:r>
              <a:rPr lang="bs-Latn-BA" altLang="en-US" sz="2000" dirty="0" smtClean="0"/>
              <a:t>„</a:t>
            </a:r>
            <a:r>
              <a:rPr lang="bs-Latn-BA" altLang="en-US" sz="2000" i="1" dirty="0" smtClean="0"/>
              <a:t>Supergun</a:t>
            </a:r>
            <a:r>
              <a:rPr lang="bs-Latn-BA" altLang="en-US" sz="2000" dirty="0" smtClean="0"/>
              <a:t>“ softver je prvobitno razvijen kao alatka </a:t>
            </a:r>
            <a:r>
              <a:rPr lang="bs-Latn-BA" altLang="en-US" sz="2000" dirty="0" smtClean="0"/>
              <a:t>za sistem </a:t>
            </a:r>
            <a:r>
              <a:rPr lang="bs-Latn-BA" altLang="en-US" sz="2000" dirty="0" smtClean="0"/>
              <a:t>administratora koji su testirali bezbednost svojih sistema. Međutim, iako softver i dalje radi na potpuno isti način, korisnički interfejs je sad mnogo lakši za </a:t>
            </a:r>
            <a:r>
              <a:rPr lang="bs-Latn-BA" altLang="en-US" sz="2000" dirty="0" smtClean="0"/>
              <a:t>korišćenje </a:t>
            </a:r>
            <a:r>
              <a:rPr lang="bs-Latn-BA" altLang="en-US" sz="2000" dirty="0" smtClean="0"/>
              <a:t>i sad sadrži logo grupe.</a:t>
            </a:r>
            <a:r>
              <a:rPr lang="en-GB" altLang="ja-JP" sz="2000" dirty="0" smtClean="0"/>
              <a:t> </a:t>
            </a:r>
            <a:endParaRPr lang="bs-Latn-BA" altLang="ja-JP" sz="2000" dirty="0" smtClean="0"/>
          </a:p>
          <a:p>
            <a:pPr marL="3175" indent="-3175">
              <a:buFont typeface="Arial" charset="0"/>
              <a:buNone/>
            </a:pPr>
            <a:endParaRPr lang="en-GB" altLang="ja-JP" sz="2000" i="1" dirty="0" smtClean="0"/>
          </a:p>
          <a:p>
            <a:pPr marL="3175" indent="-3175">
              <a:buFont typeface="Arial" charset="0"/>
              <a:buNone/>
            </a:pPr>
            <a:r>
              <a:rPr lang="bs-Latn-BA" altLang="en-US" sz="2000" i="1" dirty="0" smtClean="0"/>
              <a:t>Da li je krivično delo ako se </a:t>
            </a:r>
            <a:r>
              <a:rPr lang="bs-Latn-BA" altLang="en-US" sz="2000" dirty="0" smtClean="0"/>
              <a:t>Supergun</a:t>
            </a:r>
            <a:r>
              <a:rPr lang="bs-Latn-BA" altLang="en-US" sz="2000" i="1" dirty="0" smtClean="0"/>
              <a:t> učini dostupnim za </a:t>
            </a:r>
            <a:r>
              <a:rPr lang="bs-Latn-BA" altLang="en-US" sz="2000" i="1" dirty="0" smtClean="0"/>
              <a:t>skidanje sadržaja </a:t>
            </a:r>
            <a:r>
              <a:rPr lang="bs-Latn-BA" altLang="en-US" sz="2000" i="1" dirty="0" smtClean="0"/>
              <a:t>sa interneta?</a:t>
            </a:r>
          </a:p>
          <a:p>
            <a:pPr marL="3175" indent="-3175">
              <a:buFont typeface="Arial" charset="0"/>
              <a:buNone/>
            </a:pPr>
            <a:r>
              <a:rPr lang="bs-Latn-BA" altLang="en-US" sz="2000" i="1" dirty="0" smtClean="0"/>
              <a:t>Da li je </a:t>
            </a:r>
            <a:r>
              <a:rPr lang="bs-Latn-BA" altLang="en-US" sz="2000" i="1" dirty="0" smtClean="0"/>
              <a:t>posedovanje Superguna krivično delo?</a:t>
            </a:r>
            <a:r>
              <a:rPr lang="en-GB" altLang="en-US" sz="2000" i="1" dirty="0" smtClean="0"/>
              <a:t> </a:t>
            </a:r>
            <a:endParaRPr lang="en-GB" altLang="en-US" sz="2000" dirty="0" smtClean="0"/>
          </a:p>
        </p:txBody>
      </p:sp>
      <p:sp>
        <p:nvSpPr>
          <p:cNvPr id="134148" name="Slide Number Placeholder 1"/>
          <p:cNvSpPr>
            <a:spLocks noGrp="1"/>
          </p:cNvSpPr>
          <p:nvPr>
            <p:ph type="sldNum" sz="quarter" idx="12"/>
          </p:nvPr>
        </p:nvSpPr>
        <p:spPr bwMode="auto">
          <a:noFill/>
          <a:ln>
            <a:miter lim="800000"/>
            <a:headEnd/>
            <a:tailEnd/>
          </a:ln>
        </p:spPr>
        <p:txBody>
          <a:bodyPr/>
          <a:lstStyle/>
          <a:p>
            <a:fld id="{45203F19-3EC6-441F-B15D-A9C52C5D2126}" type="slidenum">
              <a:rPr lang="en-US" altLang="en-US">
                <a:cs typeface="Arial" charset="0"/>
              </a:rPr>
              <a:pPr/>
              <a:t>130</a:t>
            </a:fld>
            <a:endParaRPr lang="en-US" altLang="en-US">
              <a:cs typeface="Arial" charset="0"/>
            </a:endParaRPr>
          </a:p>
        </p:txBody>
      </p:sp>
    </p:spTree>
  </p:cSld>
  <p:clrMapOvr>
    <a:masterClrMapping/>
  </p:clrMapOvr>
  <p:timing>
    <p:tnLst>
      <p:par>
        <p:cTn id="1" dur="indefinite" restart="never" nodeType="tmRoot"/>
      </p:par>
    </p:tnLst>
  </p:timing>
</p:sld>
</file>

<file path=ppt/slides/slide1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5170" name="Rectangle 2"/>
          <p:cNvSpPr>
            <a:spLocks noGrp="1"/>
          </p:cNvSpPr>
          <p:nvPr>
            <p:ph type="title" idx="4294967295"/>
          </p:nvPr>
        </p:nvSpPr>
        <p:spPr/>
        <p:txBody>
          <a:bodyPr/>
          <a:lstStyle/>
          <a:p>
            <a:pPr eaLnBrk="1" hangingPunct="1"/>
            <a:r>
              <a:rPr lang="bs-Latn-BA" altLang="en-US" b="1" dirty="0" smtClean="0"/>
              <a:t>Predmet za razmatranje</a:t>
            </a:r>
            <a:r>
              <a:rPr lang="en-GB" altLang="en-US" b="1" dirty="0" smtClean="0"/>
              <a:t> 15</a:t>
            </a:r>
          </a:p>
        </p:txBody>
      </p:sp>
      <p:sp>
        <p:nvSpPr>
          <p:cNvPr id="135171" name="Rectangle 3"/>
          <p:cNvSpPr>
            <a:spLocks noGrp="1"/>
          </p:cNvSpPr>
          <p:nvPr>
            <p:ph type="body" idx="4294967295"/>
          </p:nvPr>
        </p:nvSpPr>
        <p:spPr>
          <a:xfrm>
            <a:off x="457200" y="1298575"/>
            <a:ext cx="8229600" cy="4525963"/>
          </a:xfrm>
        </p:spPr>
        <p:txBody>
          <a:bodyPr/>
          <a:lstStyle/>
          <a:p>
            <a:pPr marL="3175" indent="-3175">
              <a:buFont typeface="Arial" charset="0"/>
              <a:buNone/>
            </a:pPr>
            <a:r>
              <a:rPr lang="bs-Latn-BA" altLang="en-US" sz="2400" b="1" dirty="0" smtClean="0"/>
              <a:t>Činjenice</a:t>
            </a:r>
            <a:r>
              <a:rPr lang="en-GB" altLang="en-US" sz="2400" b="1" dirty="0" smtClean="0"/>
              <a:t>/ scenario</a:t>
            </a:r>
            <a:endParaRPr lang="en-GB" altLang="en-US" sz="2400" dirty="0" smtClean="0"/>
          </a:p>
          <a:p>
            <a:pPr marL="3175" indent="-3175">
              <a:buFont typeface="Arial" charset="0"/>
              <a:buNone/>
            </a:pPr>
            <a:r>
              <a:rPr lang="bs-Latn-BA" altLang="en-US" sz="2400" dirty="0" smtClean="0"/>
              <a:t>Softver provajder proizvede softver za enkripciju. Softver deli sadržaj hard diska na dva dela, od kojih svaki zahteva lozinku da bi se pristupilo hard disku, međutim samo jedan deo je vidljiv normalnom korisniku a postojanje sakrivenog dela ne može biti detektovan forenzičkim softverom koji je trenutno dostupan. </a:t>
            </a:r>
          </a:p>
          <a:p>
            <a:pPr marL="3175" indent="-3175">
              <a:buFont typeface="Arial" charset="0"/>
              <a:buNone/>
            </a:pPr>
            <a:r>
              <a:rPr lang="bs-Latn-BA" altLang="en-US" sz="2400" dirty="0" smtClean="0"/>
              <a:t>Proizvođač tvrdi da bi softver bio od koristi svakome ko bi se našao u situaciji da je primoran da otkrije svoju lozinku. Ovo bi značilo da bi podaci u sakrivenom delu i dalje bili bezbedni čak iako bi se otkrila lozinka za vidljivi deo. </a:t>
            </a:r>
          </a:p>
          <a:p>
            <a:pPr marL="3175" indent="-3175">
              <a:buFont typeface="Arial" charset="0"/>
              <a:buNone/>
            </a:pPr>
            <a:r>
              <a:rPr lang="bs-Latn-BA" altLang="en-US" sz="2400" dirty="0" smtClean="0"/>
              <a:t>Da li je provajder ovog softvera počinio krivično delo?  </a:t>
            </a:r>
          </a:p>
          <a:p>
            <a:pPr marL="3175" indent="-3175">
              <a:buFont typeface="Arial" charset="0"/>
              <a:buNone/>
            </a:pPr>
            <a:endParaRPr lang="bs-Latn-BA" altLang="en-US" sz="2400" dirty="0"/>
          </a:p>
          <a:p>
            <a:pPr marL="3175" indent="-3175">
              <a:buFont typeface="Arial" charset="0"/>
              <a:buNone/>
            </a:pPr>
            <a:endParaRPr lang="bs-Latn-BA" altLang="en-US" sz="2400" dirty="0" smtClean="0"/>
          </a:p>
        </p:txBody>
      </p:sp>
      <p:sp>
        <p:nvSpPr>
          <p:cNvPr id="135172" name="Slide Number Placeholder 1"/>
          <p:cNvSpPr>
            <a:spLocks noGrp="1"/>
          </p:cNvSpPr>
          <p:nvPr>
            <p:ph type="sldNum" sz="quarter" idx="12"/>
          </p:nvPr>
        </p:nvSpPr>
        <p:spPr bwMode="auto">
          <a:noFill/>
          <a:ln>
            <a:miter lim="800000"/>
            <a:headEnd/>
            <a:tailEnd/>
          </a:ln>
        </p:spPr>
        <p:txBody>
          <a:bodyPr/>
          <a:lstStyle/>
          <a:p>
            <a:fld id="{FA9F07F3-EB40-4AE0-8B21-6792EB3DAD22}" type="slidenum">
              <a:rPr lang="en-US" altLang="en-US">
                <a:cs typeface="Arial" charset="0"/>
              </a:rPr>
              <a:pPr/>
              <a:t>131</a:t>
            </a:fld>
            <a:endParaRPr lang="en-US" altLang="en-US">
              <a:cs typeface="Arial" charset="0"/>
            </a:endParaRPr>
          </a:p>
        </p:txBody>
      </p:sp>
    </p:spTree>
  </p:cSld>
  <p:clrMapOvr>
    <a:masterClrMapping/>
  </p:clrMapOvr>
  <p:timing>
    <p:tnLst>
      <p:par>
        <p:cTn id="1" dur="indefinite" restart="never" nodeType="tmRoot"/>
      </p:par>
    </p:tnLst>
  </p:timing>
</p:sld>
</file>

<file path=ppt/slides/slide1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194" name="Rectangle 2"/>
          <p:cNvSpPr>
            <a:spLocks noGrp="1"/>
          </p:cNvSpPr>
          <p:nvPr>
            <p:ph type="title"/>
          </p:nvPr>
        </p:nvSpPr>
        <p:spPr/>
        <p:txBody>
          <a:bodyPr/>
          <a:lstStyle/>
          <a:p>
            <a:pPr eaLnBrk="1" hangingPunct="1"/>
            <a:r>
              <a:rPr lang="bs-Latn-BA" altLang="en-US" b="1" dirty="0" smtClean="0"/>
              <a:t>Predmet za razmatranje</a:t>
            </a:r>
            <a:r>
              <a:rPr lang="en-GB" altLang="en-US" b="1" dirty="0" smtClean="0"/>
              <a:t> 16</a:t>
            </a:r>
          </a:p>
        </p:txBody>
      </p:sp>
      <p:sp>
        <p:nvSpPr>
          <p:cNvPr id="136195" name="Rectangle 3"/>
          <p:cNvSpPr>
            <a:spLocks noGrp="1"/>
          </p:cNvSpPr>
          <p:nvPr>
            <p:ph type="body" idx="1"/>
          </p:nvPr>
        </p:nvSpPr>
        <p:spPr>
          <a:xfrm>
            <a:off x="457200" y="1417638"/>
            <a:ext cx="8229600" cy="4708525"/>
          </a:xfrm>
        </p:spPr>
        <p:txBody>
          <a:bodyPr/>
          <a:lstStyle/>
          <a:p>
            <a:pPr marL="3175" indent="-3175">
              <a:buFont typeface="Arial" charset="0"/>
              <a:buNone/>
            </a:pPr>
            <a:r>
              <a:rPr lang="bs-Latn-BA" altLang="en-US" sz="2000" b="1" dirty="0" smtClean="0"/>
              <a:t>Činjenice</a:t>
            </a:r>
            <a:r>
              <a:rPr lang="en-GB" altLang="en-US" sz="2000" b="1" dirty="0" smtClean="0"/>
              <a:t> / scenario</a:t>
            </a:r>
            <a:endParaRPr lang="en-GB" altLang="en-US" sz="2000" dirty="0" smtClean="0"/>
          </a:p>
          <a:p>
            <a:pPr marL="3175" indent="-3175">
              <a:buFont typeface="Arial" charset="0"/>
              <a:buNone/>
            </a:pPr>
            <a:r>
              <a:rPr lang="bs-Latn-BA" altLang="en-US" sz="2000" dirty="0" smtClean="0"/>
              <a:t>Nick radi za IT </a:t>
            </a:r>
            <a:r>
              <a:rPr lang="bs-Latn-BA" altLang="en-US" sz="2000" dirty="0" smtClean="0"/>
              <a:t>odeljenje </a:t>
            </a:r>
            <a:r>
              <a:rPr lang="bs-Latn-BA" altLang="en-US" sz="2000" dirty="0" smtClean="0"/>
              <a:t>velike kompanije koja ima svoj </a:t>
            </a:r>
            <a:r>
              <a:rPr lang="bs-Latn-BA" altLang="en-US" sz="2000" dirty="0" smtClean="0"/>
              <a:t>sopstveni </a:t>
            </a:r>
            <a:r>
              <a:rPr lang="bs-Latn-BA" altLang="en-US" sz="2000" dirty="0" smtClean="0"/>
              <a:t>Intranet. Politika kompanije zabranjuje svojim zaposlenicima da koriste računare kompanije da bi </a:t>
            </a:r>
            <a:r>
              <a:rPr lang="bs-Latn-BA" altLang="en-US" sz="2000" dirty="0" smtClean="0"/>
              <a:t>obavljali internet kupovinu</a:t>
            </a:r>
            <a:r>
              <a:rPr lang="bs-Latn-BA" altLang="en-US" sz="2000" dirty="0" smtClean="0"/>
              <a:t>. U svoje slobodno vreme, Nick počinje da razvija softver koji bi omogućio kompaniji da identifikuje te zaposlenike koji </a:t>
            </a:r>
            <a:r>
              <a:rPr lang="bs-Latn-BA" altLang="en-US" sz="2000" dirty="0" smtClean="0"/>
              <a:t>obavljaju internet plaćanje </a:t>
            </a:r>
            <a:r>
              <a:rPr lang="bs-Latn-BA" altLang="en-US" sz="2000" dirty="0" smtClean="0"/>
              <a:t>i da uhvati te informacije kako bi se mogle koristiti u disciplinskim postupcima. Nicku nedostaju neophodne veštine i on ostvari kontakt putem interneta sa „Jupiterom“. Zajedno, oni razvijaju softver </a:t>
            </a:r>
            <a:r>
              <a:rPr lang="bs-Latn-BA" altLang="en-US" sz="2000" dirty="0" smtClean="0"/>
              <a:t>koji se, </a:t>
            </a:r>
            <a:r>
              <a:rPr lang="bs-Latn-BA" altLang="en-US" sz="2000" dirty="0" smtClean="0"/>
              <a:t>jednom kad </a:t>
            </a:r>
            <a:r>
              <a:rPr lang="bs-Latn-BA" altLang="en-US" sz="2000" dirty="0" smtClean="0"/>
              <a:t>se skine </a:t>
            </a:r>
            <a:r>
              <a:rPr lang="bs-Latn-BA" altLang="en-US" sz="2000" dirty="0" smtClean="0"/>
              <a:t>na korisnički </a:t>
            </a:r>
            <a:r>
              <a:rPr lang="bs-Latn-BA" altLang="en-US" sz="2000" dirty="0" smtClean="0"/>
              <a:t>računar, </a:t>
            </a:r>
            <a:r>
              <a:rPr lang="bs-Latn-BA" altLang="en-US" sz="2000" dirty="0" smtClean="0"/>
              <a:t>aktivira kad korisnik počne da popunjava </a:t>
            </a:r>
            <a:r>
              <a:rPr lang="bs-Latn-BA" altLang="en-US" sz="2000" dirty="0" smtClean="0"/>
              <a:t>internet obrazac </a:t>
            </a:r>
            <a:r>
              <a:rPr lang="bs-Latn-BA" altLang="en-US" sz="2000" dirty="0" smtClean="0"/>
              <a:t>poput onih koji se koriste za plaćanje putem interneta i hvata podatke koje korisnik unese. </a:t>
            </a:r>
            <a:r>
              <a:rPr lang="bs-Latn-BA" altLang="en-US" sz="2000" dirty="0" smtClean="0"/>
              <a:t>Nickova </a:t>
            </a:r>
            <a:r>
              <a:rPr lang="bs-Latn-BA" altLang="en-US" sz="2000" dirty="0" smtClean="0"/>
              <a:t>kompanija je vrlo zadovoljna, dok Jupiter počinje da koristi softver koristeći se trojanskim programom. </a:t>
            </a:r>
          </a:p>
          <a:p>
            <a:pPr marL="3175" indent="-3175">
              <a:buFont typeface="Arial" charset="0"/>
              <a:buNone/>
            </a:pPr>
            <a:r>
              <a:rPr lang="bs-Latn-BA" altLang="en-US" sz="2000" dirty="0" smtClean="0"/>
              <a:t>Da li je Nick počinio krivično delo?</a:t>
            </a:r>
          </a:p>
          <a:p>
            <a:pPr marL="3175" indent="-3175">
              <a:buFont typeface="Arial" charset="0"/>
              <a:buNone/>
            </a:pPr>
            <a:r>
              <a:rPr lang="bs-Latn-BA" altLang="en-US" sz="2000" dirty="0" smtClean="0"/>
              <a:t>Da li je kompanija počinila krivično delo?</a:t>
            </a:r>
          </a:p>
          <a:p>
            <a:pPr marL="3175" indent="-3175">
              <a:buFont typeface="Arial" charset="0"/>
              <a:buNone/>
            </a:pPr>
            <a:r>
              <a:rPr lang="bs-Latn-BA" altLang="en-US" sz="2000" dirty="0" smtClean="0"/>
              <a:t>Da li je Jupiter počinio krivično delo?</a:t>
            </a:r>
          </a:p>
        </p:txBody>
      </p:sp>
      <p:sp>
        <p:nvSpPr>
          <p:cNvPr id="136196" name="Slide Number Placeholder 1"/>
          <p:cNvSpPr>
            <a:spLocks noGrp="1"/>
          </p:cNvSpPr>
          <p:nvPr>
            <p:ph type="sldNum" sz="quarter" idx="12"/>
          </p:nvPr>
        </p:nvSpPr>
        <p:spPr bwMode="auto">
          <a:noFill/>
          <a:ln>
            <a:miter lim="800000"/>
            <a:headEnd/>
            <a:tailEnd/>
          </a:ln>
        </p:spPr>
        <p:txBody>
          <a:bodyPr/>
          <a:lstStyle/>
          <a:p>
            <a:fld id="{5FB18CF4-CD7A-4319-B7AC-659A3C6720C0}" type="slidenum">
              <a:rPr lang="en-US" altLang="en-US">
                <a:cs typeface="Arial" charset="0"/>
              </a:rPr>
              <a:pPr/>
              <a:t>132</a:t>
            </a:fld>
            <a:endParaRPr lang="en-US" altLang="en-US">
              <a:cs typeface="Arial" charset="0"/>
            </a:endParaRPr>
          </a:p>
        </p:txBody>
      </p:sp>
    </p:spTree>
  </p:cSld>
  <p:clrMapOvr>
    <a:masterClrMapping/>
  </p:clrMapOvr>
  <p:timing>
    <p:tnLst>
      <p:par>
        <p:cTn id="1" dur="indefinite" restart="never" nodeType="tmRoot"/>
      </p:par>
    </p:tnLst>
  </p:timing>
</p:sld>
</file>

<file path=ppt/slides/slide1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7218" name="Rectangle 2"/>
          <p:cNvSpPr>
            <a:spLocks noGrp="1"/>
          </p:cNvSpPr>
          <p:nvPr>
            <p:ph type="title" idx="4294967295"/>
          </p:nvPr>
        </p:nvSpPr>
        <p:spPr/>
        <p:txBody>
          <a:bodyPr/>
          <a:lstStyle/>
          <a:p>
            <a:pPr eaLnBrk="1" hangingPunct="1"/>
            <a:r>
              <a:rPr lang="bs-Latn-BA" altLang="en-US" b="1" dirty="0" smtClean="0"/>
              <a:t>Predmet za razmatranje</a:t>
            </a:r>
            <a:r>
              <a:rPr lang="en-GB" altLang="en-US" b="1" dirty="0" smtClean="0"/>
              <a:t> 17</a:t>
            </a:r>
          </a:p>
        </p:txBody>
      </p:sp>
      <p:sp>
        <p:nvSpPr>
          <p:cNvPr id="137219" name="Rectangle 3"/>
          <p:cNvSpPr>
            <a:spLocks noGrp="1"/>
          </p:cNvSpPr>
          <p:nvPr>
            <p:ph type="body" idx="4294967295"/>
          </p:nvPr>
        </p:nvSpPr>
        <p:spPr/>
        <p:txBody>
          <a:bodyPr/>
          <a:lstStyle/>
          <a:p>
            <a:pPr marL="3175" indent="-3175">
              <a:buFont typeface="Arial" charset="0"/>
              <a:buNone/>
            </a:pPr>
            <a:r>
              <a:rPr lang="bs-Latn-BA" altLang="en-US" b="1" dirty="0" smtClean="0"/>
              <a:t>Činjenica</a:t>
            </a:r>
            <a:r>
              <a:rPr lang="en-GB" altLang="en-US" b="1" dirty="0" smtClean="0"/>
              <a:t> / Scenario </a:t>
            </a:r>
            <a:endParaRPr lang="en-GB" altLang="en-US" dirty="0" smtClean="0"/>
          </a:p>
          <a:p>
            <a:pPr marL="3175" indent="-3175">
              <a:buFont typeface="Arial" charset="0"/>
              <a:buNone/>
            </a:pPr>
            <a:r>
              <a:rPr lang="bs-Latn-BA" altLang="en-US" dirty="0" smtClean="0"/>
              <a:t>Stefan koristi komercijalno dostupan softver za fotografije da proizvede realističan </a:t>
            </a:r>
            <a:r>
              <a:rPr lang="bs-Latn-BA" altLang="en-US" dirty="0" smtClean="0"/>
              <a:t>bankovni </a:t>
            </a:r>
            <a:r>
              <a:rPr lang="bs-Latn-BA" altLang="en-US" dirty="0" smtClean="0"/>
              <a:t>nalog na svom kućnom računaru. Odnese nalog u banku, koja ga prihvati kao ispravan nalog i prenese sredstva na Stefanov račun. </a:t>
            </a:r>
          </a:p>
          <a:p>
            <a:pPr marL="3175" indent="-3175">
              <a:buFont typeface="Arial" charset="0"/>
              <a:buNone/>
            </a:pPr>
            <a:r>
              <a:rPr lang="bs-Latn-BA" altLang="en-US" i="1" dirty="0" smtClean="0"/>
              <a:t>Koje krivično delo je počinio Stefan?</a:t>
            </a:r>
          </a:p>
          <a:p>
            <a:pPr marL="3175" indent="-3175">
              <a:buFont typeface="Arial" charset="0"/>
              <a:buNone/>
            </a:pPr>
            <a:endParaRPr lang="bs-Latn-BA" altLang="en-US" dirty="0"/>
          </a:p>
          <a:p>
            <a:pPr marL="3175" indent="-3175">
              <a:buFont typeface="Arial" charset="0"/>
              <a:buNone/>
            </a:pPr>
            <a:endParaRPr lang="bs-Latn-BA" altLang="en-US" dirty="0" smtClean="0"/>
          </a:p>
        </p:txBody>
      </p:sp>
      <p:sp>
        <p:nvSpPr>
          <p:cNvPr id="137220" name="Slide Number Placeholder 1"/>
          <p:cNvSpPr>
            <a:spLocks noGrp="1"/>
          </p:cNvSpPr>
          <p:nvPr>
            <p:ph type="sldNum" sz="quarter" idx="12"/>
          </p:nvPr>
        </p:nvSpPr>
        <p:spPr bwMode="auto">
          <a:noFill/>
          <a:ln>
            <a:miter lim="800000"/>
            <a:headEnd/>
            <a:tailEnd/>
          </a:ln>
        </p:spPr>
        <p:txBody>
          <a:bodyPr/>
          <a:lstStyle/>
          <a:p>
            <a:fld id="{1AD23A0C-3A1F-477A-B925-5F33DE310EFC}" type="slidenum">
              <a:rPr lang="en-US" altLang="en-US">
                <a:cs typeface="Arial" charset="0"/>
              </a:rPr>
              <a:pPr/>
              <a:t>133</a:t>
            </a:fld>
            <a:endParaRPr lang="en-US" altLang="en-US">
              <a:cs typeface="Arial" charset="0"/>
            </a:endParaRPr>
          </a:p>
        </p:txBody>
      </p:sp>
    </p:spTree>
  </p:cSld>
  <p:clrMapOvr>
    <a:masterClrMapping/>
  </p:clrMapOvr>
  <p:timing>
    <p:tnLst>
      <p:par>
        <p:cTn id="1" dur="indefinite" restart="never" nodeType="tmRoot"/>
      </p:par>
    </p:tnLst>
  </p:timing>
</p:sld>
</file>

<file path=ppt/slides/slide1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242" name="Rectangle 2"/>
          <p:cNvSpPr>
            <a:spLocks noGrp="1"/>
          </p:cNvSpPr>
          <p:nvPr>
            <p:ph type="title" idx="4294967295"/>
          </p:nvPr>
        </p:nvSpPr>
        <p:spPr/>
        <p:txBody>
          <a:bodyPr/>
          <a:lstStyle/>
          <a:p>
            <a:pPr eaLnBrk="1" hangingPunct="1"/>
            <a:r>
              <a:rPr lang="bs-Latn-BA" altLang="en-US" b="1" dirty="0" smtClean="0"/>
              <a:t>Predmet za razmatranje</a:t>
            </a:r>
            <a:r>
              <a:rPr lang="en-GB" altLang="en-US" b="1" dirty="0" smtClean="0"/>
              <a:t> 18</a:t>
            </a:r>
          </a:p>
        </p:txBody>
      </p:sp>
      <p:sp>
        <p:nvSpPr>
          <p:cNvPr id="138243" name="Rectangle 3"/>
          <p:cNvSpPr>
            <a:spLocks noGrp="1"/>
          </p:cNvSpPr>
          <p:nvPr>
            <p:ph type="body" idx="4294967295"/>
          </p:nvPr>
        </p:nvSpPr>
        <p:spPr/>
        <p:txBody>
          <a:bodyPr/>
          <a:lstStyle/>
          <a:p>
            <a:pPr marL="3175" indent="-3175">
              <a:buFont typeface="Arial" charset="0"/>
              <a:buNone/>
            </a:pPr>
            <a:r>
              <a:rPr lang="bs-Latn-BA" altLang="en-US" b="1" dirty="0" smtClean="0"/>
              <a:t>Činjenice</a:t>
            </a:r>
            <a:r>
              <a:rPr lang="en-GB" altLang="en-US" b="1" dirty="0" smtClean="0"/>
              <a:t>/ scenario </a:t>
            </a:r>
            <a:endParaRPr lang="en-GB" altLang="en-US" dirty="0" smtClean="0"/>
          </a:p>
          <a:p>
            <a:pPr marL="3175" indent="-3175">
              <a:buFont typeface="Arial" charset="0"/>
              <a:buNone/>
            </a:pPr>
            <a:r>
              <a:rPr lang="bs-Latn-BA" altLang="en-US" dirty="0" smtClean="0"/>
              <a:t>Stefan se uvek hvalio svojim prijateljima u vezi sa svojim atletskim sposobnostima kad je bio tinejdžer. Prijatelji su bili skeptični. On uspeva da dobije pristup bazi podataka svoje stare škole i menja zabeleške tako da ga prikazuju kao kapitena školske atletske sekcije i prikazuju ga kao dobitnika brojnih medalja. </a:t>
            </a:r>
            <a:endParaRPr lang="en-GB" altLang="en-US" i="1" dirty="0" smtClean="0"/>
          </a:p>
          <a:p>
            <a:pPr marL="3175" indent="-3175">
              <a:buFont typeface="Arial" charset="0"/>
              <a:buNone/>
            </a:pPr>
            <a:r>
              <a:rPr lang="bs-Latn-BA" altLang="en-US" i="1" dirty="0" smtClean="0"/>
              <a:t>Da li je ovo krivično delo falsifikovanja u vezi sa računarima?</a:t>
            </a:r>
            <a:r>
              <a:rPr lang="en-GB" altLang="en-US" i="1" dirty="0" smtClean="0"/>
              <a:t> </a:t>
            </a:r>
            <a:endParaRPr lang="en-GB" altLang="en-US" dirty="0" smtClean="0"/>
          </a:p>
        </p:txBody>
      </p:sp>
      <p:sp>
        <p:nvSpPr>
          <p:cNvPr id="138244" name="Slide Number Placeholder 1"/>
          <p:cNvSpPr>
            <a:spLocks noGrp="1"/>
          </p:cNvSpPr>
          <p:nvPr>
            <p:ph type="sldNum" sz="quarter" idx="12"/>
          </p:nvPr>
        </p:nvSpPr>
        <p:spPr bwMode="auto">
          <a:noFill/>
          <a:ln>
            <a:miter lim="800000"/>
            <a:headEnd/>
            <a:tailEnd/>
          </a:ln>
        </p:spPr>
        <p:txBody>
          <a:bodyPr/>
          <a:lstStyle/>
          <a:p>
            <a:fld id="{244FEBFF-4842-4A22-92F7-3AB76F2983D8}" type="slidenum">
              <a:rPr lang="en-US" altLang="en-US">
                <a:cs typeface="Arial" charset="0"/>
              </a:rPr>
              <a:pPr/>
              <a:t>134</a:t>
            </a:fld>
            <a:endParaRPr lang="en-US" altLang="en-US">
              <a:cs typeface="Arial" charset="0"/>
            </a:endParaRPr>
          </a:p>
        </p:txBody>
      </p:sp>
    </p:spTree>
  </p:cSld>
  <p:clrMapOvr>
    <a:masterClrMapping/>
  </p:clrMapOvr>
  <p:timing>
    <p:tnLst>
      <p:par>
        <p:cTn id="1" dur="indefinite" restart="never" nodeType="tmRoot"/>
      </p:par>
    </p:tnLst>
  </p:timing>
</p:sld>
</file>

<file path=ppt/slides/slide1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266" name="Rectangle 2"/>
          <p:cNvSpPr>
            <a:spLocks noGrp="1"/>
          </p:cNvSpPr>
          <p:nvPr>
            <p:ph type="title" idx="4294967295"/>
          </p:nvPr>
        </p:nvSpPr>
        <p:spPr/>
        <p:txBody>
          <a:bodyPr/>
          <a:lstStyle/>
          <a:p>
            <a:pPr eaLnBrk="1" hangingPunct="1"/>
            <a:r>
              <a:rPr lang="bs-Latn-BA" altLang="en-US" b="1" dirty="0" smtClean="0"/>
              <a:t>Predmet za razmatranje</a:t>
            </a:r>
            <a:r>
              <a:rPr lang="en-GB" altLang="en-US" b="1" dirty="0" smtClean="0"/>
              <a:t> 19</a:t>
            </a:r>
          </a:p>
        </p:txBody>
      </p:sp>
      <p:sp>
        <p:nvSpPr>
          <p:cNvPr id="139267" name="Rectangle 3"/>
          <p:cNvSpPr>
            <a:spLocks noGrp="1"/>
          </p:cNvSpPr>
          <p:nvPr>
            <p:ph type="body" idx="4294967295"/>
          </p:nvPr>
        </p:nvSpPr>
        <p:spPr>
          <a:xfrm>
            <a:off x="457200" y="1417638"/>
            <a:ext cx="8229600" cy="4708525"/>
          </a:xfrm>
        </p:spPr>
        <p:txBody>
          <a:bodyPr/>
          <a:lstStyle/>
          <a:p>
            <a:pPr marL="3175" indent="-3175">
              <a:buFont typeface="Arial" charset="0"/>
              <a:buNone/>
            </a:pPr>
            <a:r>
              <a:rPr lang="bs-Latn-BA" altLang="en-US" sz="2400" b="1" dirty="0" smtClean="0"/>
              <a:t>Činjenice</a:t>
            </a:r>
            <a:r>
              <a:rPr lang="en-GB" altLang="en-US" sz="2400" b="1" dirty="0" smtClean="0"/>
              <a:t> / scenario </a:t>
            </a:r>
            <a:endParaRPr lang="en-GB" altLang="en-US" sz="2400" dirty="0" smtClean="0"/>
          </a:p>
          <a:p>
            <a:pPr marL="3175" indent="-3175">
              <a:buFont typeface="Arial" charset="0"/>
              <a:buNone/>
            </a:pPr>
            <a:r>
              <a:rPr lang="bs-Latn-BA" altLang="en-US" sz="2400" dirty="0" smtClean="0"/>
              <a:t>Sad kad je izgubio posao u policiji i pokušava da plati alimentaciju svojoj supruzi nakon razvoda, Bobby pokušava da nađe druge načine da zaradi novac. Uvek je imao interes prema trgovini deonicama i kupuje 1000 deonica u </a:t>
            </a:r>
            <a:r>
              <a:rPr lang="bs-Latn-BA" altLang="en-US" sz="2400" i="1" dirty="0" smtClean="0"/>
              <a:t>Flanders</a:t>
            </a:r>
            <a:r>
              <a:rPr lang="bs-Latn-BA" altLang="en-US" sz="2400" dirty="0" smtClean="0"/>
              <a:t> </a:t>
            </a:r>
            <a:r>
              <a:rPr lang="bs-Latn-BA" altLang="en-US" sz="2400" i="1" dirty="0" smtClean="0"/>
              <a:t>Mining</a:t>
            </a:r>
            <a:r>
              <a:rPr lang="bs-Latn-BA" altLang="en-US" sz="2400" dirty="0" smtClean="0"/>
              <a:t> </a:t>
            </a:r>
            <a:r>
              <a:rPr lang="bs-Latn-BA" altLang="en-US" sz="2400" i="1" dirty="0" smtClean="0"/>
              <a:t>Inc</a:t>
            </a:r>
            <a:r>
              <a:rPr lang="bs-Latn-BA" altLang="en-US" sz="2400" dirty="0" smtClean="0"/>
              <a:t>, kompaniji sa ekskluzivnim pravom na ekspoloataciju uranijuma u Belgiji za 1 evro po deonici. Bobby je član internet foruma čiji članovi su, kao i on, zainteresovani za berzu. Bobby postavlja poruku u kojoj kaže da mu je njegov prijatelj iz belgijske vlade rekao da je otkriveno značajno nalazište uranijuma u Belgiji. Nakon njegove najave, cena deonica </a:t>
            </a:r>
            <a:r>
              <a:rPr lang="bs-Latn-BA" altLang="en-US" sz="2400" i="1" dirty="0" smtClean="0"/>
              <a:t>Flanders</a:t>
            </a:r>
            <a:r>
              <a:rPr lang="bs-Latn-BA" altLang="en-US" sz="2400" dirty="0" smtClean="0"/>
              <a:t> </a:t>
            </a:r>
            <a:r>
              <a:rPr lang="bs-Latn-BA" altLang="en-US" sz="2400" i="1" dirty="0" smtClean="0"/>
              <a:t>Mining Inc.</a:t>
            </a:r>
            <a:r>
              <a:rPr lang="bs-Latn-BA" altLang="en-US" sz="2400" dirty="0" smtClean="0"/>
              <a:t> </a:t>
            </a:r>
            <a:r>
              <a:rPr lang="bs-Latn-BA" altLang="en-US" sz="2400" dirty="0" smtClean="0"/>
              <a:t>raste, i do kraja sedmice svaka deonica je vredna 1000 evra. Bobby </a:t>
            </a:r>
            <a:r>
              <a:rPr lang="bs-Latn-BA" altLang="en-US" sz="2400" dirty="0" smtClean="0"/>
              <a:t>tada </a:t>
            </a:r>
            <a:r>
              <a:rPr lang="bs-Latn-BA" altLang="en-US" sz="2400" dirty="0" smtClean="0"/>
              <a:t>proda svoj deo. </a:t>
            </a:r>
          </a:p>
          <a:p>
            <a:pPr marL="3175" indent="-3175">
              <a:buFont typeface="Arial" charset="0"/>
              <a:buNone/>
            </a:pPr>
            <a:r>
              <a:rPr lang="bs-Latn-BA" altLang="en-US" sz="2400" i="1" dirty="0" smtClean="0"/>
              <a:t>Da li je Bobby počinio krivično delo?</a:t>
            </a:r>
            <a:endParaRPr lang="bs-Latn-BA" altLang="en-US" sz="2400" i="1" dirty="0"/>
          </a:p>
        </p:txBody>
      </p:sp>
      <p:sp>
        <p:nvSpPr>
          <p:cNvPr id="139268" name="Slide Number Placeholder 1"/>
          <p:cNvSpPr>
            <a:spLocks noGrp="1"/>
          </p:cNvSpPr>
          <p:nvPr>
            <p:ph type="sldNum" sz="quarter" idx="12"/>
          </p:nvPr>
        </p:nvSpPr>
        <p:spPr bwMode="auto">
          <a:noFill/>
          <a:ln>
            <a:miter lim="800000"/>
            <a:headEnd/>
            <a:tailEnd/>
          </a:ln>
        </p:spPr>
        <p:txBody>
          <a:bodyPr/>
          <a:lstStyle/>
          <a:p>
            <a:fld id="{28D752F0-7B8D-40E4-981D-A114AAD8CB6F}" type="slidenum">
              <a:rPr lang="en-US" altLang="en-US">
                <a:cs typeface="Arial" charset="0"/>
              </a:rPr>
              <a:pPr/>
              <a:t>135</a:t>
            </a:fld>
            <a:endParaRPr lang="en-US" altLang="en-US">
              <a:cs typeface="Arial" charset="0"/>
            </a:endParaRPr>
          </a:p>
        </p:txBody>
      </p:sp>
    </p:spTree>
  </p:cSld>
  <p:clrMapOvr>
    <a:masterClrMapping/>
  </p:clrMapOvr>
  <p:timing>
    <p:tnLst>
      <p:par>
        <p:cTn id="1" dur="indefinite" restart="never" nodeType="tmRoot"/>
      </p:par>
    </p:tnLst>
  </p:timing>
</p:sld>
</file>

<file path=ppt/slides/slide1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0290" name="Rectangle 2"/>
          <p:cNvSpPr>
            <a:spLocks noGrp="1"/>
          </p:cNvSpPr>
          <p:nvPr>
            <p:ph type="title" idx="4294967295"/>
          </p:nvPr>
        </p:nvSpPr>
        <p:spPr/>
        <p:txBody>
          <a:bodyPr/>
          <a:lstStyle/>
          <a:p>
            <a:pPr eaLnBrk="1" hangingPunct="1"/>
            <a:r>
              <a:rPr lang="bs-Latn-BA" altLang="en-US" b="1" dirty="0" smtClean="0"/>
              <a:t>Predmet za razmatranje</a:t>
            </a:r>
            <a:r>
              <a:rPr lang="en-GB" altLang="en-US" b="1" dirty="0" smtClean="0"/>
              <a:t> 20</a:t>
            </a:r>
          </a:p>
        </p:txBody>
      </p:sp>
      <p:sp>
        <p:nvSpPr>
          <p:cNvPr id="140291" name="Rectangle 3"/>
          <p:cNvSpPr>
            <a:spLocks noGrp="1"/>
          </p:cNvSpPr>
          <p:nvPr>
            <p:ph type="body" idx="4294967295"/>
          </p:nvPr>
        </p:nvSpPr>
        <p:spPr/>
        <p:txBody>
          <a:bodyPr/>
          <a:lstStyle/>
          <a:p>
            <a:pPr marL="3175" indent="-3175">
              <a:buFont typeface="Arial" charset="0"/>
              <a:buNone/>
            </a:pPr>
            <a:r>
              <a:rPr lang="bs-Latn-BA" altLang="en-US" b="1" dirty="0" smtClean="0"/>
              <a:t>Činjenice</a:t>
            </a:r>
            <a:r>
              <a:rPr lang="en-GB" altLang="en-US" b="1" dirty="0" smtClean="0"/>
              <a:t>/ scenario</a:t>
            </a:r>
            <a:endParaRPr lang="en-GB" altLang="en-US" dirty="0" smtClean="0"/>
          </a:p>
          <a:p>
            <a:pPr marL="3175" indent="-3175">
              <a:buFont typeface="Arial" charset="0"/>
              <a:buNone/>
            </a:pPr>
            <a:r>
              <a:rPr lang="bs-Latn-BA" altLang="en-US" dirty="0" smtClean="0"/>
              <a:t>Stefan se vozi do banke. Na parkiralištu zaključi da mu nedostaje kovanica. Ubacuje žeton za pranje u automatsku mašinu za parkiranje i dobije kartu. </a:t>
            </a:r>
          </a:p>
          <a:p>
            <a:pPr marL="3175" indent="-3175">
              <a:buFont typeface="Arial" charset="0"/>
              <a:buNone/>
            </a:pPr>
            <a:endParaRPr lang="en-GB" altLang="en-US" i="1" dirty="0" smtClean="0"/>
          </a:p>
          <a:p>
            <a:pPr marL="3175" indent="-3175">
              <a:buFont typeface="Arial" charset="0"/>
              <a:buNone/>
            </a:pPr>
            <a:r>
              <a:rPr lang="bs-Latn-BA" altLang="en-US" i="1" dirty="0" smtClean="0"/>
              <a:t>Da li je Stefan počinio krivično delo</a:t>
            </a:r>
            <a:r>
              <a:rPr lang="en-GB" altLang="en-US" i="1" dirty="0" smtClean="0"/>
              <a:t>?</a:t>
            </a:r>
            <a:r>
              <a:rPr lang="en-GB" altLang="en-US" dirty="0" smtClean="0"/>
              <a:t> </a:t>
            </a:r>
          </a:p>
        </p:txBody>
      </p:sp>
      <p:sp>
        <p:nvSpPr>
          <p:cNvPr id="140292" name="Slide Number Placeholder 1"/>
          <p:cNvSpPr>
            <a:spLocks noGrp="1"/>
          </p:cNvSpPr>
          <p:nvPr>
            <p:ph type="sldNum" sz="quarter" idx="12"/>
          </p:nvPr>
        </p:nvSpPr>
        <p:spPr bwMode="auto">
          <a:noFill/>
          <a:ln>
            <a:miter lim="800000"/>
            <a:headEnd/>
            <a:tailEnd/>
          </a:ln>
        </p:spPr>
        <p:txBody>
          <a:bodyPr/>
          <a:lstStyle/>
          <a:p>
            <a:fld id="{0924CC79-280E-4CE2-BA9D-F6F2EDD69975}" type="slidenum">
              <a:rPr lang="en-US" altLang="en-US">
                <a:cs typeface="Arial" charset="0"/>
              </a:rPr>
              <a:pPr/>
              <a:t>136</a:t>
            </a:fld>
            <a:endParaRPr lang="en-US" altLang="en-US">
              <a:cs typeface="Arial" charset="0"/>
            </a:endParaRPr>
          </a:p>
        </p:txBody>
      </p:sp>
    </p:spTree>
  </p:cSld>
  <p:clrMapOvr>
    <a:masterClrMapping/>
  </p:clrMapOvr>
  <p:timing>
    <p:tnLst>
      <p:par>
        <p:cTn id="1" dur="indefinite" restart="never" nodeType="tmRoot"/>
      </p:par>
    </p:tnLst>
  </p:timing>
</p:sld>
</file>

<file path=ppt/slides/slide1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1314" name="Rectangle 2"/>
          <p:cNvSpPr>
            <a:spLocks noGrp="1"/>
          </p:cNvSpPr>
          <p:nvPr>
            <p:ph type="title" idx="4294967295"/>
          </p:nvPr>
        </p:nvSpPr>
        <p:spPr/>
        <p:txBody>
          <a:bodyPr/>
          <a:lstStyle/>
          <a:p>
            <a:pPr eaLnBrk="1" hangingPunct="1"/>
            <a:r>
              <a:rPr lang="bs-Latn-BA" altLang="en-US" b="1" dirty="0" smtClean="0"/>
              <a:t>Predmet za razmatranje</a:t>
            </a:r>
            <a:r>
              <a:rPr lang="en-GB" altLang="en-US" b="1" dirty="0" smtClean="0"/>
              <a:t> 21</a:t>
            </a:r>
          </a:p>
        </p:txBody>
      </p:sp>
      <p:sp>
        <p:nvSpPr>
          <p:cNvPr id="141315" name="Rectangle 3"/>
          <p:cNvSpPr>
            <a:spLocks noGrp="1"/>
          </p:cNvSpPr>
          <p:nvPr>
            <p:ph type="body" idx="4294967295"/>
          </p:nvPr>
        </p:nvSpPr>
        <p:spPr/>
        <p:txBody>
          <a:bodyPr/>
          <a:lstStyle/>
          <a:p>
            <a:pPr marL="3175" indent="-3175">
              <a:buFont typeface="Arial" charset="0"/>
              <a:buNone/>
            </a:pPr>
            <a:r>
              <a:rPr lang="bs-Latn-BA" altLang="en-US" b="1" dirty="0" smtClean="0"/>
              <a:t>Činjenice</a:t>
            </a:r>
            <a:r>
              <a:rPr lang="en-GB" altLang="en-US" b="1" dirty="0" smtClean="0"/>
              <a:t> / Scenario </a:t>
            </a:r>
            <a:endParaRPr lang="en-GB" altLang="en-US" dirty="0" smtClean="0"/>
          </a:p>
          <a:p>
            <a:pPr marL="3175" indent="-3175">
              <a:buFont typeface="Arial" charset="0"/>
              <a:buNone/>
            </a:pPr>
            <a:r>
              <a:rPr lang="bs-Latn-BA" altLang="en-US" dirty="0" smtClean="0"/>
              <a:t>Nakon njegovog hapšenja, policija utvrđuje da je Stefan u posedu podataka o kreditnim karticama koje pripadaju velikom broju drugih lica. </a:t>
            </a:r>
          </a:p>
          <a:p>
            <a:pPr marL="3175" indent="-3175">
              <a:buFont typeface="Arial" charset="0"/>
              <a:buNone/>
            </a:pPr>
            <a:r>
              <a:rPr lang="bs-Latn-BA" altLang="en-US" i="1" dirty="0" smtClean="0"/>
              <a:t>Da li je posedovanje ovih podataka krivično delo?</a:t>
            </a:r>
          </a:p>
          <a:p>
            <a:pPr marL="3175" indent="-3175">
              <a:buFont typeface="Arial" charset="0"/>
              <a:buNone/>
            </a:pPr>
            <a:endParaRPr lang="bs-Latn-BA" altLang="en-US" dirty="0"/>
          </a:p>
        </p:txBody>
      </p:sp>
      <p:sp>
        <p:nvSpPr>
          <p:cNvPr id="141316" name="Slide Number Placeholder 1"/>
          <p:cNvSpPr>
            <a:spLocks noGrp="1"/>
          </p:cNvSpPr>
          <p:nvPr>
            <p:ph type="sldNum" sz="quarter" idx="12"/>
          </p:nvPr>
        </p:nvSpPr>
        <p:spPr bwMode="auto">
          <a:noFill/>
          <a:ln>
            <a:miter lim="800000"/>
            <a:headEnd/>
            <a:tailEnd/>
          </a:ln>
        </p:spPr>
        <p:txBody>
          <a:bodyPr/>
          <a:lstStyle/>
          <a:p>
            <a:fld id="{922FF554-B70B-4A87-B559-F114F080286F}" type="slidenum">
              <a:rPr lang="en-US" altLang="en-US">
                <a:cs typeface="Arial" charset="0"/>
              </a:rPr>
              <a:pPr/>
              <a:t>137</a:t>
            </a:fld>
            <a:endParaRPr lang="en-US" altLang="en-US">
              <a:cs typeface="Arial" charset="0"/>
            </a:endParaRPr>
          </a:p>
        </p:txBody>
      </p:sp>
    </p:spTree>
  </p:cSld>
  <p:clrMapOvr>
    <a:masterClrMapping/>
  </p:clrMapOvr>
  <p:timing>
    <p:tnLst>
      <p:par>
        <p:cTn id="1" dur="indefinite" restart="never" nodeType="tmRoot"/>
      </p:par>
    </p:tnLst>
  </p:timing>
</p:sld>
</file>

<file path=ppt/slides/slide1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2338" name="Rectangle 2"/>
          <p:cNvSpPr>
            <a:spLocks noGrp="1"/>
          </p:cNvSpPr>
          <p:nvPr>
            <p:ph type="title" idx="4294967295"/>
          </p:nvPr>
        </p:nvSpPr>
        <p:spPr/>
        <p:txBody>
          <a:bodyPr/>
          <a:lstStyle/>
          <a:p>
            <a:pPr eaLnBrk="1" hangingPunct="1"/>
            <a:r>
              <a:rPr lang="bs-Latn-BA" altLang="en-US" b="1" dirty="0" smtClean="0"/>
              <a:t>Predmet za razmatranje</a:t>
            </a:r>
            <a:r>
              <a:rPr lang="en-GB" altLang="en-US" b="1" dirty="0" smtClean="0"/>
              <a:t> 22</a:t>
            </a:r>
          </a:p>
        </p:txBody>
      </p:sp>
      <p:sp>
        <p:nvSpPr>
          <p:cNvPr id="142339" name="Rectangle 3"/>
          <p:cNvSpPr>
            <a:spLocks noGrp="1"/>
          </p:cNvSpPr>
          <p:nvPr>
            <p:ph type="body" idx="4294967295"/>
          </p:nvPr>
        </p:nvSpPr>
        <p:spPr/>
        <p:txBody>
          <a:bodyPr/>
          <a:lstStyle/>
          <a:p>
            <a:pPr marL="3175" indent="-3175">
              <a:buFont typeface="Arial" charset="0"/>
              <a:buNone/>
            </a:pPr>
            <a:r>
              <a:rPr lang="bs-Latn-BA" altLang="en-US" sz="2800" b="1" dirty="0" smtClean="0"/>
              <a:t>Činjenice</a:t>
            </a:r>
            <a:r>
              <a:rPr lang="en-GB" altLang="en-US" sz="2800" b="1" dirty="0" smtClean="0"/>
              <a:t>/ scenario </a:t>
            </a:r>
            <a:endParaRPr lang="en-GB" altLang="en-US" sz="2800" dirty="0" smtClean="0"/>
          </a:p>
          <a:p>
            <a:pPr marL="3175" indent="-3175">
              <a:buFont typeface="Arial" charset="0"/>
              <a:buNone/>
            </a:pPr>
            <a:r>
              <a:rPr lang="bs-Latn-BA" altLang="en-US" sz="2800" dirty="0" smtClean="0"/>
              <a:t>Adam je član </a:t>
            </a:r>
            <a:r>
              <a:rPr lang="bs-Latn-BA" altLang="en-US" sz="2800" dirty="0" smtClean="0"/>
              <a:t>ekskluzivne internet </a:t>
            </a:r>
            <a:r>
              <a:rPr lang="bs-Latn-BA" altLang="en-US" sz="2800" dirty="0" smtClean="0"/>
              <a:t>grupe koja razmenjuje slike dece </a:t>
            </a:r>
            <a:r>
              <a:rPr lang="bs-Latn-BA" altLang="en-US" sz="2800" dirty="0" smtClean="0"/>
              <a:t>koja </a:t>
            </a:r>
            <a:r>
              <a:rPr lang="bs-Latn-BA" altLang="en-US" sz="2800" dirty="0" smtClean="0"/>
              <a:t>se seksualno </a:t>
            </a:r>
            <a:r>
              <a:rPr lang="bs-Latn-BA" altLang="en-US" sz="2800" dirty="0" smtClean="0"/>
              <a:t>zlostavljaju. </a:t>
            </a:r>
            <a:r>
              <a:rPr lang="bs-Latn-BA" altLang="en-US" sz="2800" dirty="0" smtClean="0"/>
              <a:t>Adam je takođe član „</a:t>
            </a:r>
            <a:r>
              <a:rPr lang="bs-Latn-BA" altLang="en-US" sz="2800" i="1" dirty="0" smtClean="0"/>
              <a:t>peer</a:t>
            </a:r>
            <a:r>
              <a:rPr lang="bs-Latn-BA" altLang="en-US" sz="2800" dirty="0" smtClean="0"/>
              <a:t> </a:t>
            </a:r>
            <a:r>
              <a:rPr lang="bs-Latn-BA" altLang="en-US" sz="2800" i="1" dirty="0" smtClean="0"/>
              <a:t>to</a:t>
            </a:r>
            <a:r>
              <a:rPr lang="bs-Latn-BA" altLang="en-US" sz="2800" dirty="0" smtClean="0"/>
              <a:t> </a:t>
            </a:r>
            <a:r>
              <a:rPr lang="bs-Latn-BA" altLang="en-US" sz="2800" i="1" dirty="0" smtClean="0"/>
              <a:t>peer</a:t>
            </a:r>
            <a:r>
              <a:rPr lang="bs-Latn-BA" altLang="en-US" sz="2800" dirty="0" smtClean="0"/>
              <a:t>“ grupe za razmenu fajlova, on postavlja slike dece </a:t>
            </a:r>
            <a:r>
              <a:rPr lang="bs-Latn-BA" altLang="en-US" sz="2800" dirty="0" smtClean="0"/>
              <a:t>koja </a:t>
            </a:r>
            <a:r>
              <a:rPr lang="bs-Latn-BA" altLang="en-US" sz="2800" dirty="0" smtClean="0"/>
              <a:t>se </a:t>
            </a:r>
            <a:r>
              <a:rPr lang="bs-Latn-BA" altLang="en-US" sz="2800" dirty="0" smtClean="0"/>
              <a:t>zlostavljaju </a:t>
            </a:r>
            <a:r>
              <a:rPr lang="bs-Latn-BA" altLang="en-US" sz="2800" dirty="0" smtClean="0"/>
              <a:t>koje je dobio od svoje </a:t>
            </a:r>
            <a:r>
              <a:rPr lang="bs-Latn-BA" altLang="en-US" sz="2800" dirty="0" smtClean="0"/>
              <a:t>internet </a:t>
            </a:r>
            <a:r>
              <a:rPr lang="bs-Latn-BA" altLang="en-US" sz="2800" dirty="0" smtClean="0"/>
              <a:t>grupe na svoje </a:t>
            </a:r>
            <a:r>
              <a:rPr lang="bs-Latn-BA" altLang="en-US" sz="2800" i="1" dirty="0" smtClean="0"/>
              <a:t>peer to peer</a:t>
            </a:r>
            <a:r>
              <a:rPr lang="bs-Latn-BA" altLang="en-US" sz="2800" dirty="0" smtClean="0"/>
              <a:t> zajedničke datoteke koje ih čine dostupnima ostalim članovima njegove mreže. </a:t>
            </a:r>
          </a:p>
          <a:p>
            <a:pPr marL="3175" indent="-3175">
              <a:buFont typeface="Arial" charset="0"/>
              <a:buNone/>
            </a:pPr>
            <a:r>
              <a:rPr lang="bs-Latn-BA" altLang="en-US" sz="2800" i="1" dirty="0" smtClean="0"/>
              <a:t>Koja krivična dela je počinio Adam?</a:t>
            </a:r>
            <a:endParaRPr lang="en-GB" altLang="en-US" sz="2800" i="1" dirty="0" smtClean="0"/>
          </a:p>
        </p:txBody>
      </p:sp>
      <p:sp>
        <p:nvSpPr>
          <p:cNvPr id="142340" name="Slide Number Placeholder 1"/>
          <p:cNvSpPr>
            <a:spLocks noGrp="1"/>
          </p:cNvSpPr>
          <p:nvPr>
            <p:ph type="sldNum" sz="quarter" idx="12"/>
          </p:nvPr>
        </p:nvSpPr>
        <p:spPr bwMode="auto">
          <a:noFill/>
          <a:ln>
            <a:miter lim="800000"/>
            <a:headEnd/>
            <a:tailEnd/>
          </a:ln>
        </p:spPr>
        <p:txBody>
          <a:bodyPr/>
          <a:lstStyle/>
          <a:p>
            <a:fld id="{322503FD-F7FD-4BDF-AF2F-BF9FC2027B99}" type="slidenum">
              <a:rPr lang="en-US" altLang="en-US">
                <a:cs typeface="Arial" charset="0"/>
              </a:rPr>
              <a:pPr/>
              <a:t>138</a:t>
            </a:fld>
            <a:endParaRPr lang="en-US" altLang="en-US">
              <a:cs typeface="Arial" charset="0"/>
            </a:endParaRPr>
          </a:p>
        </p:txBody>
      </p:sp>
    </p:spTree>
  </p:cSld>
  <p:clrMapOvr>
    <a:masterClrMapping/>
  </p:clrMapOvr>
  <p:timing>
    <p:tnLst>
      <p:par>
        <p:cTn id="1" dur="indefinite" restart="never" nodeType="tmRoot"/>
      </p:par>
    </p:tnLst>
  </p:timing>
</p:sld>
</file>

<file path=ppt/slides/slide1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62" name="Rectangle 2"/>
          <p:cNvSpPr>
            <a:spLocks noGrp="1"/>
          </p:cNvSpPr>
          <p:nvPr>
            <p:ph type="title" idx="4294967295"/>
          </p:nvPr>
        </p:nvSpPr>
        <p:spPr/>
        <p:txBody>
          <a:bodyPr/>
          <a:lstStyle/>
          <a:p>
            <a:pPr eaLnBrk="1" hangingPunct="1"/>
            <a:r>
              <a:rPr lang="bs-Latn-BA" altLang="en-US" b="1" dirty="0" smtClean="0"/>
              <a:t>Predmet za razmatranje</a:t>
            </a:r>
            <a:r>
              <a:rPr lang="en-GB" altLang="en-US" b="1" dirty="0" smtClean="0"/>
              <a:t> 23</a:t>
            </a:r>
          </a:p>
        </p:txBody>
      </p:sp>
      <p:sp>
        <p:nvSpPr>
          <p:cNvPr id="143363" name="Rectangle 3"/>
          <p:cNvSpPr>
            <a:spLocks noGrp="1"/>
          </p:cNvSpPr>
          <p:nvPr>
            <p:ph type="body" idx="4294967295"/>
          </p:nvPr>
        </p:nvSpPr>
        <p:spPr/>
        <p:txBody>
          <a:bodyPr/>
          <a:lstStyle/>
          <a:p>
            <a:pPr marL="3175" indent="-3175">
              <a:buFont typeface="Arial" charset="0"/>
              <a:buNone/>
            </a:pPr>
            <a:r>
              <a:rPr lang="bs-Latn-BA" altLang="en-US" b="1" dirty="0" smtClean="0"/>
              <a:t>Činjenice</a:t>
            </a:r>
            <a:r>
              <a:rPr lang="en-GB" altLang="en-US" b="1" dirty="0" smtClean="0"/>
              <a:t> / scenario </a:t>
            </a:r>
            <a:endParaRPr lang="en-GB" altLang="en-US" dirty="0" smtClean="0"/>
          </a:p>
          <a:p>
            <a:pPr marL="3175" indent="-3175">
              <a:buFont typeface="Arial" charset="0"/>
              <a:buNone/>
            </a:pPr>
            <a:r>
              <a:rPr lang="bs-Latn-BA" altLang="en-US" dirty="0" smtClean="0"/>
              <a:t>Bill je uhapšen na aerodromu po dolasku iz Kambodže. U njegovom laptopu je pronađena velika količina slika na kojima je on uključen u seksualne aktivnosti sa decom koja se čine da su poreklom iz jugoistočne Azije. </a:t>
            </a:r>
          </a:p>
          <a:p>
            <a:pPr marL="3175" indent="-3175">
              <a:buFont typeface="Arial" charset="0"/>
              <a:buNone/>
            </a:pPr>
            <a:r>
              <a:rPr lang="bs-Latn-BA" altLang="en-US" i="1" dirty="0" smtClean="0"/>
              <a:t>Može li Bill biti krivično gonjen u vezi sa slikama?</a:t>
            </a:r>
          </a:p>
          <a:p>
            <a:pPr marL="3175" indent="-3175">
              <a:buFont typeface="Arial" charset="0"/>
              <a:buNone/>
            </a:pPr>
            <a:endParaRPr lang="bs-Latn-BA" altLang="en-US" dirty="0"/>
          </a:p>
        </p:txBody>
      </p:sp>
      <p:sp>
        <p:nvSpPr>
          <p:cNvPr id="143364" name="Slide Number Placeholder 1"/>
          <p:cNvSpPr>
            <a:spLocks noGrp="1"/>
          </p:cNvSpPr>
          <p:nvPr>
            <p:ph type="sldNum" sz="quarter" idx="12"/>
          </p:nvPr>
        </p:nvSpPr>
        <p:spPr bwMode="auto">
          <a:noFill/>
          <a:ln>
            <a:miter lim="800000"/>
            <a:headEnd/>
            <a:tailEnd/>
          </a:ln>
        </p:spPr>
        <p:txBody>
          <a:bodyPr/>
          <a:lstStyle/>
          <a:p>
            <a:fld id="{30988D4B-3AA0-4A6F-8CEC-3110B5D66CA8}" type="slidenum">
              <a:rPr lang="en-US" altLang="en-US">
                <a:cs typeface="Arial" charset="0"/>
              </a:rPr>
              <a:pPr/>
              <a:t>139</a:t>
            </a:fld>
            <a:endParaRPr lang="en-US" altLang="en-US">
              <a:cs typeface="Arial" charset="0"/>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p:cNvSpPr>
          <p:nvPr>
            <p:ph type="title"/>
          </p:nvPr>
        </p:nvSpPr>
        <p:spPr/>
        <p:txBody>
          <a:bodyPr/>
          <a:lstStyle/>
          <a:p>
            <a:pPr eaLnBrk="1" hangingPunct="1"/>
            <a:r>
              <a:rPr lang="hr-HR" altLang="en-US" b="1" dirty="0" smtClean="0"/>
              <a:t>Član 2 </a:t>
            </a:r>
            <a:r>
              <a:rPr lang="en-GB" altLang="en-US" dirty="0" smtClean="0"/>
              <a:t> - </a:t>
            </a:r>
            <a:r>
              <a:rPr lang="hr-HR" altLang="en-US" b="1" dirty="0" smtClean="0"/>
              <a:t>Nezakonit pristup</a:t>
            </a:r>
            <a:endParaRPr lang="en-GB" altLang="en-US" b="1" dirty="0" smtClean="0"/>
          </a:p>
        </p:txBody>
      </p:sp>
      <p:sp>
        <p:nvSpPr>
          <p:cNvPr id="78851" name="Rectangle 3"/>
          <p:cNvSpPr>
            <a:spLocks noGrp="1"/>
          </p:cNvSpPr>
          <p:nvPr>
            <p:ph type="body" idx="1"/>
          </p:nvPr>
        </p:nvSpPr>
        <p:spPr/>
        <p:txBody>
          <a:bodyPr/>
          <a:lstStyle/>
          <a:p>
            <a:pPr marL="3175" indent="-3175" algn="just" eaLnBrk="1" hangingPunct="1">
              <a:lnSpc>
                <a:spcPct val="90000"/>
              </a:lnSpc>
              <a:buNone/>
              <a:defRPr/>
            </a:pPr>
            <a:r>
              <a:rPr lang="hr-HR" altLang="en-US" sz="2800" dirty="0" smtClean="0"/>
              <a:t>Svaka zemlja može da donese zakonodavne i druge mere koje mogu biti neophodne da bi se utvrdila krivična odgovornost po domaćem zakonodavstvu kad je </a:t>
            </a:r>
            <a:r>
              <a:rPr lang="hr-HR" altLang="en-US" sz="4000" b="1" dirty="0" smtClean="0">
                <a:solidFill>
                  <a:srgbClr val="FF0000"/>
                </a:solidFill>
              </a:rPr>
              <a:t>bespravan</a:t>
            </a:r>
            <a:r>
              <a:rPr lang="hr-HR" altLang="en-US" sz="2800" dirty="0" smtClean="0"/>
              <a:t> pristup celom sistemu ili delu </a:t>
            </a:r>
            <a:r>
              <a:rPr lang="hr-HR" altLang="en-US" sz="2800" dirty="0" smtClean="0"/>
              <a:t>računarskog </a:t>
            </a:r>
            <a:r>
              <a:rPr lang="hr-HR" altLang="en-US" sz="2800" dirty="0" smtClean="0"/>
              <a:t>sistema počinjen s namerom</a:t>
            </a:r>
            <a:r>
              <a:rPr lang="en-GB" altLang="en-US" sz="2800" dirty="0" smtClean="0"/>
              <a:t>. </a:t>
            </a:r>
            <a:r>
              <a:rPr lang="hr-HR" altLang="en-US" sz="2800" dirty="0" smtClean="0"/>
              <a:t>Država može tražiti da se delo </a:t>
            </a:r>
            <a:r>
              <a:rPr lang="hr-HR" altLang="en-US" sz="2800" dirty="0" smtClean="0"/>
              <a:t>poveže </a:t>
            </a:r>
            <a:r>
              <a:rPr lang="hr-HR" altLang="en-US" sz="2800" dirty="0" smtClean="0"/>
              <a:t>sa ugrožavanjem bezbedonosnih mera, sa namerom da se pribave </a:t>
            </a:r>
            <a:r>
              <a:rPr lang="hr-HR" altLang="en-US" sz="2800" dirty="0" smtClean="0"/>
              <a:t>računarski </a:t>
            </a:r>
            <a:r>
              <a:rPr lang="hr-HR" altLang="en-US" sz="2800" dirty="0" smtClean="0"/>
              <a:t>podaci ili </a:t>
            </a:r>
            <a:r>
              <a:rPr lang="hr-HR" altLang="en-US" sz="2800" dirty="0" smtClean="0"/>
              <a:t>drugim </a:t>
            </a:r>
            <a:r>
              <a:rPr lang="hr-HR" altLang="en-US" sz="2800" dirty="0" smtClean="0"/>
              <a:t>nečasnim namerama, ili u vezi sa sistemom koji je povezan sa drugim </a:t>
            </a:r>
            <a:r>
              <a:rPr lang="hr-HR" altLang="en-US" sz="2800" dirty="0" smtClean="0"/>
              <a:t>računarskim </a:t>
            </a:r>
            <a:r>
              <a:rPr lang="hr-HR" altLang="en-US" sz="2800" dirty="0" smtClean="0"/>
              <a:t>sistemom.</a:t>
            </a:r>
            <a:endParaRPr lang="en-GB" altLang="en-US" sz="2800" dirty="0" smtClean="0"/>
          </a:p>
          <a:p>
            <a:pPr marL="3175" indent="-3175" algn="just" eaLnBrk="1" hangingPunct="1">
              <a:lnSpc>
                <a:spcPct val="90000"/>
              </a:lnSpc>
              <a:buFont typeface="Arial" charset="0"/>
              <a:buNone/>
              <a:defRPr/>
            </a:pPr>
            <a:endParaRPr lang="en-GB" sz="2800" dirty="0" smtClean="0">
              <a:latin typeface="+mj-lt"/>
              <a:ea typeface="+mn-ea"/>
              <a:cs typeface="Times New Roman" pitchFamily="18" charset="0"/>
            </a:endParaRPr>
          </a:p>
        </p:txBody>
      </p:sp>
      <p:sp>
        <p:nvSpPr>
          <p:cNvPr id="15364" name="Slide Number Placeholder 1"/>
          <p:cNvSpPr>
            <a:spLocks noGrp="1"/>
          </p:cNvSpPr>
          <p:nvPr>
            <p:ph type="sldNum" sz="quarter" idx="12"/>
          </p:nvPr>
        </p:nvSpPr>
        <p:spPr bwMode="auto">
          <a:noFill/>
          <a:ln>
            <a:miter lim="800000"/>
            <a:headEnd/>
            <a:tailEnd/>
          </a:ln>
        </p:spPr>
        <p:txBody>
          <a:bodyPr/>
          <a:lstStyle/>
          <a:p>
            <a:r>
              <a:rPr lang="en-US" altLang="en-US">
                <a:cs typeface="Arial" charset="0"/>
              </a:rPr>
              <a:t>!</a:t>
            </a:r>
            <a:fld id="{CF96083B-5320-4536-81FB-8923D9BCD804}" type="slidenum">
              <a:rPr lang="en-US" altLang="en-US">
                <a:cs typeface="Arial" charset="0"/>
              </a:rPr>
              <a:pPr/>
              <a:t>14</a:t>
            </a:fld>
            <a:endParaRPr lang="en-US" altLang="en-US">
              <a:cs typeface="Arial" charset="0"/>
            </a:endParaRPr>
          </a:p>
        </p:txBody>
      </p:sp>
    </p:spTree>
  </p:cSld>
  <p:clrMapOvr>
    <a:masterClrMapping/>
  </p:clrMapOvr>
  <p:timing>
    <p:tnLst>
      <p:par>
        <p:cTn id="1" dur="indefinite" restart="never" nodeType="tmRoot"/>
      </p:par>
    </p:tnLst>
  </p:timing>
</p:sld>
</file>

<file path=ppt/slides/slide1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4386" name="Rectangle 2"/>
          <p:cNvSpPr>
            <a:spLocks noGrp="1"/>
          </p:cNvSpPr>
          <p:nvPr>
            <p:ph type="title" idx="4294967295"/>
          </p:nvPr>
        </p:nvSpPr>
        <p:spPr/>
        <p:txBody>
          <a:bodyPr/>
          <a:lstStyle/>
          <a:p>
            <a:pPr eaLnBrk="1" hangingPunct="1"/>
            <a:r>
              <a:rPr lang="bs-Latn-BA" altLang="en-US" b="1" dirty="0" smtClean="0"/>
              <a:t>Predmet za razmatranje</a:t>
            </a:r>
            <a:r>
              <a:rPr lang="en-GB" altLang="en-US" b="1" dirty="0" smtClean="0"/>
              <a:t> 24</a:t>
            </a:r>
          </a:p>
        </p:txBody>
      </p:sp>
      <p:sp>
        <p:nvSpPr>
          <p:cNvPr id="144387" name="Rectangle 3"/>
          <p:cNvSpPr>
            <a:spLocks noGrp="1"/>
          </p:cNvSpPr>
          <p:nvPr>
            <p:ph type="body" idx="4294967295"/>
          </p:nvPr>
        </p:nvSpPr>
        <p:spPr>
          <a:xfrm>
            <a:off x="457200" y="1328738"/>
            <a:ext cx="8229600" cy="4525962"/>
          </a:xfrm>
        </p:spPr>
        <p:txBody>
          <a:bodyPr/>
          <a:lstStyle/>
          <a:p>
            <a:pPr marL="3175" indent="-3175">
              <a:buFont typeface="Arial" charset="0"/>
              <a:buNone/>
            </a:pPr>
            <a:r>
              <a:rPr lang="bs-Latn-BA" altLang="en-US" sz="2400" b="1" dirty="0" smtClean="0"/>
              <a:t>Činjenice</a:t>
            </a:r>
            <a:r>
              <a:rPr lang="en-GB" altLang="en-US" sz="2400" b="1" dirty="0" smtClean="0"/>
              <a:t> / scenario</a:t>
            </a:r>
            <a:endParaRPr lang="en-GB" altLang="en-US" sz="2400" u="sng" dirty="0" smtClean="0"/>
          </a:p>
          <a:p>
            <a:pPr marL="3175" indent="-3175">
              <a:buFont typeface="Arial" charset="0"/>
              <a:buNone/>
            </a:pPr>
            <a:r>
              <a:rPr lang="en-GB" altLang="en-US" sz="2400" u="sng" dirty="0" smtClean="0"/>
              <a:t>WWW.Iuvfishin.com</a:t>
            </a:r>
            <a:r>
              <a:rPr lang="en-GB" altLang="en-US" sz="2400" dirty="0" smtClean="0"/>
              <a:t> </a:t>
            </a:r>
            <a:r>
              <a:rPr lang="bs-Latn-BA" altLang="en-US" sz="2400" dirty="0" smtClean="0"/>
              <a:t>je internet stranica posvećena pecanju. Stranica se nalazi na serverima lociranim u SAD. Vlasnici stranice otkriju da je </a:t>
            </a:r>
            <a:r>
              <a:rPr lang="bs-Latn-BA" altLang="en-US" sz="2400" dirty="0" smtClean="0"/>
              <a:t>hakovana </a:t>
            </a:r>
            <a:r>
              <a:rPr lang="bs-Latn-BA" altLang="en-US" sz="2400" dirty="0" smtClean="0"/>
              <a:t>i da se unutar stranice nalaze hiljade slika zlostavljane dece. Način na koji je to urađeno je takav da ove slike ne mogu videti normalni posetioci stranice. Stranica beleži IP adrese onih koji imaju pristup fotografijama. IP adresa koja je u vezi sa </a:t>
            </a:r>
            <a:r>
              <a:rPr lang="bs-Latn-BA" altLang="en-US" sz="2400" dirty="0" smtClean="0"/>
              <a:t>Johnom </a:t>
            </a:r>
            <a:r>
              <a:rPr lang="bs-Latn-BA" altLang="en-US" sz="2400" dirty="0" smtClean="0"/>
              <a:t>je data policiji u vašoj zemlji. Oni </a:t>
            </a:r>
            <a:r>
              <a:rPr lang="bs-Latn-BA" altLang="en-US" sz="2400" dirty="0" smtClean="0"/>
              <a:t>traže Johnovu </a:t>
            </a:r>
            <a:r>
              <a:rPr lang="bs-Latn-BA" altLang="en-US" sz="2400" dirty="0" smtClean="0"/>
              <a:t>adresu i oduzimaju njegov računar koji sadrži hiljade slika zlostavljane dece. Iz istorije pretraživanja interneta i podataka u fajlovima  je jasno da je većina slika skinuta sa interneta. </a:t>
            </a:r>
          </a:p>
          <a:p>
            <a:pPr marL="3175" indent="-3175">
              <a:buFont typeface="Arial" charset="0"/>
              <a:buNone/>
            </a:pPr>
            <a:r>
              <a:rPr lang="bs-Latn-BA" altLang="en-US" sz="2400" i="1" dirty="0" smtClean="0"/>
              <a:t>Koje krivično delo je </a:t>
            </a:r>
            <a:r>
              <a:rPr lang="bs-Latn-BA" altLang="en-US" sz="2400" i="1" dirty="0" smtClean="0"/>
              <a:t>John</a:t>
            </a:r>
            <a:r>
              <a:rPr lang="bs-Latn-BA" altLang="en-US" sz="2400" i="1" dirty="0" smtClean="0"/>
              <a:t> </a:t>
            </a:r>
            <a:r>
              <a:rPr lang="bs-Latn-BA" altLang="en-US" sz="2400" i="1" dirty="0" smtClean="0"/>
              <a:t>počinio?</a:t>
            </a:r>
            <a:endParaRPr lang="en-GB" altLang="en-US" sz="2400" i="1" dirty="0" smtClean="0"/>
          </a:p>
        </p:txBody>
      </p:sp>
      <p:sp>
        <p:nvSpPr>
          <p:cNvPr id="144388" name="Slide Number Placeholder 1"/>
          <p:cNvSpPr>
            <a:spLocks noGrp="1"/>
          </p:cNvSpPr>
          <p:nvPr>
            <p:ph type="sldNum" sz="quarter" idx="12"/>
          </p:nvPr>
        </p:nvSpPr>
        <p:spPr bwMode="auto">
          <a:noFill/>
          <a:ln>
            <a:miter lim="800000"/>
            <a:headEnd/>
            <a:tailEnd/>
          </a:ln>
        </p:spPr>
        <p:txBody>
          <a:bodyPr/>
          <a:lstStyle/>
          <a:p>
            <a:fld id="{6D46B59C-C665-4489-B767-7449C803042F}" type="slidenum">
              <a:rPr lang="en-US" altLang="en-US">
                <a:cs typeface="Arial" charset="0"/>
              </a:rPr>
              <a:pPr/>
              <a:t>140</a:t>
            </a:fld>
            <a:endParaRPr lang="en-US" altLang="en-US">
              <a:cs typeface="Arial" charset="0"/>
            </a:endParaRPr>
          </a:p>
        </p:txBody>
      </p:sp>
    </p:spTree>
  </p:cSld>
  <p:clrMapOvr>
    <a:masterClrMapping/>
  </p:clrMapOvr>
  <p:timing>
    <p:tnLst>
      <p:par>
        <p:cTn id="1" dur="indefinite" restart="never" nodeType="tmRoot"/>
      </p:par>
    </p:tnLst>
  </p:timing>
</p:sld>
</file>

<file path=ppt/slides/slide1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5410" name="Rectangle 2"/>
          <p:cNvSpPr>
            <a:spLocks noGrp="1"/>
          </p:cNvSpPr>
          <p:nvPr>
            <p:ph type="title" idx="4294967295"/>
          </p:nvPr>
        </p:nvSpPr>
        <p:spPr/>
        <p:txBody>
          <a:bodyPr/>
          <a:lstStyle/>
          <a:p>
            <a:pPr eaLnBrk="1" hangingPunct="1"/>
            <a:r>
              <a:rPr lang="bs-Latn-BA" altLang="en-US" b="1" dirty="0" smtClean="0"/>
              <a:t>Predmet za razmatranje</a:t>
            </a:r>
            <a:r>
              <a:rPr lang="en-GB" altLang="en-US" b="1" dirty="0" smtClean="0"/>
              <a:t> 25</a:t>
            </a:r>
          </a:p>
        </p:txBody>
      </p:sp>
      <p:sp>
        <p:nvSpPr>
          <p:cNvPr id="145411" name="Rectangle 3"/>
          <p:cNvSpPr>
            <a:spLocks noGrp="1"/>
          </p:cNvSpPr>
          <p:nvPr>
            <p:ph type="body" idx="4294967295"/>
          </p:nvPr>
        </p:nvSpPr>
        <p:spPr/>
        <p:txBody>
          <a:bodyPr/>
          <a:lstStyle/>
          <a:p>
            <a:pPr marL="3175" indent="-3175">
              <a:buFont typeface="Arial" charset="0"/>
              <a:buNone/>
            </a:pPr>
            <a:r>
              <a:rPr lang="bs-Latn-BA" altLang="en-US" sz="2400" b="1" dirty="0" smtClean="0"/>
              <a:t>Predmet za razmatranje</a:t>
            </a:r>
            <a:r>
              <a:rPr lang="en-GB" altLang="en-US" sz="2400" b="1" dirty="0" smtClean="0"/>
              <a:t> 20</a:t>
            </a:r>
          </a:p>
          <a:p>
            <a:pPr marL="3175" indent="-3175">
              <a:buFont typeface="Arial" charset="0"/>
              <a:buNone/>
            </a:pPr>
            <a:r>
              <a:rPr lang="bs-Latn-BA" altLang="en-US" sz="2400" b="1" dirty="0" smtClean="0"/>
              <a:t>Činjenice</a:t>
            </a:r>
            <a:r>
              <a:rPr lang="en-GB" altLang="en-US" sz="2400" b="1" dirty="0" smtClean="0"/>
              <a:t> / scenario </a:t>
            </a:r>
            <a:endParaRPr lang="en-GB" altLang="en-US" sz="2400" dirty="0" smtClean="0"/>
          </a:p>
          <a:p>
            <a:pPr marL="3175" indent="-3175">
              <a:buFont typeface="Arial" charset="0"/>
              <a:buNone/>
            </a:pPr>
            <a:r>
              <a:rPr lang="bs-Latn-BA" altLang="en-US" sz="2400" dirty="0" smtClean="0"/>
              <a:t>Policija u SAD je ugasila internet stranicu koja je domaćin stranicama koje nude slike zlostavljanja dece za one koji plaćaju mesečnu pretplatu. Vlasti u SAD su uhvatile podatke lica koja su plaćala za pristup, uključujući IP adrese, brojeve kreditnih kartica, e-mail adrese, adrese za primanje računa i lozinke. Jedan od </a:t>
            </a:r>
            <a:r>
              <a:rPr lang="bs-Latn-BA" altLang="en-US" sz="2400" dirty="0" smtClean="0"/>
              <a:t>klijenata </a:t>
            </a:r>
            <a:r>
              <a:rPr lang="bs-Latn-BA" altLang="en-US" sz="2400" dirty="0" smtClean="0"/>
              <a:t>je </a:t>
            </a:r>
            <a:r>
              <a:rPr lang="bs-Latn-BA" altLang="en-US" sz="2400" dirty="0" smtClean="0"/>
              <a:t>i Oswald</a:t>
            </a:r>
            <a:r>
              <a:rPr lang="bs-Latn-BA" altLang="en-US" sz="2400" dirty="0" smtClean="0"/>
              <a:t>. Nakon što je pribavljen nalog, njegov računar je ispitan. Nije nađeno ništa inkriminišuće zato što </a:t>
            </a:r>
            <a:r>
              <a:rPr lang="bs-Latn-BA" altLang="en-US" sz="2400" dirty="0" smtClean="0"/>
              <a:t>Oswald </a:t>
            </a:r>
            <a:r>
              <a:rPr lang="bs-Latn-BA" altLang="en-US" sz="2400" dirty="0" smtClean="0"/>
              <a:t>koristi program koji se naziva „Eliminacija dokaza“.</a:t>
            </a:r>
          </a:p>
          <a:p>
            <a:pPr marL="3175" indent="-3175">
              <a:buFont typeface="Arial" charset="0"/>
              <a:buNone/>
            </a:pPr>
            <a:r>
              <a:rPr lang="bs-Latn-BA" altLang="en-US" sz="2400" i="1" dirty="0" smtClean="0"/>
              <a:t>Da li je </a:t>
            </a:r>
            <a:r>
              <a:rPr lang="bs-Latn-BA" altLang="en-US" sz="2400" i="1" dirty="0" smtClean="0"/>
              <a:t>Oswald </a:t>
            </a:r>
            <a:r>
              <a:rPr lang="bs-Latn-BA" altLang="en-US" sz="2400" i="1" dirty="0" smtClean="0"/>
              <a:t>počinio krivično delo?</a:t>
            </a:r>
          </a:p>
        </p:txBody>
      </p:sp>
      <p:sp>
        <p:nvSpPr>
          <p:cNvPr id="145412" name="Slide Number Placeholder 1"/>
          <p:cNvSpPr>
            <a:spLocks noGrp="1"/>
          </p:cNvSpPr>
          <p:nvPr>
            <p:ph type="sldNum" sz="quarter" idx="12"/>
          </p:nvPr>
        </p:nvSpPr>
        <p:spPr bwMode="auto">
          <a:noFill/>
          <a:ln>
            <a:miter lim="800000"/>
            <a:headEnd/>
            <a:tailEnd/>
          </a:ln>
        </p:spPr>
        <p:txBody>
          <a:bodyPr/>
          <a:lstStyle/>
          <a:p>
            <a:fld id="{FC229AB5-0503-4251-9A36-29BF4E87345F}" type="slidenum">
              <a:rPr lang="en-US" altLang="en-US">
                <a:cs typeface="Arial" charset="0"/>
              </a:rPr>
              <a:pPr/>
              <a:t>141</a:t>
            </a:fld>
            <a:endParaRPr lang="en-US" altLang="en-US">
              <a:cs typeface="Arial" charset="0"/>
            </a:endParaRPr>
          </a:p>
        </p:txBody>
      </p:sp>
    </p:spTree>
  </p:cSld>
  <p:clrMapOvr>
    <a:masterClrMapping/>
  </p:clrMapOvr>
  <p:timing>
    <p:tnLst>
      <p:par>
        <p:cTn id="1" dur="indefinite" restart="never" nodeType="tmRoot"/>
      </p:par>
    </p:tnLst>
  </p:timing>
</p:sld>
</file>

<file path=ppt/slides/slide1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6434" name="Picture 6" descr="Question Mark Clip Art">
            <a:hlinkClick r:id="rId3"/>
          </p:cNvPr>
          <p:cNvPicPr>
            <a:picLocks noChangeAspect="1" noChangeArrowheads="1"/>
          </p:cNvPicPr>
          <p:nvPr/>
        </p:nvPicPr>
        <p:blipFill>
          <a:blip r:embed="rId4"/>
          <a:srcRect/>
          <a:stretch>
            <a:fillRect/>
          </a:stretch>
        </p:blipFill>
        <p:spPr bwMode="auto">
          <a:xfrm>
            <a:off x="3143250" y="1357313"/>
            <a:ext cx="2857500" cy="2857500"/>
          </a:xfrm>
          <a:prstGeom prst="rect">
            <a:avLst/>
          </a:prstGeom>
          <a:noFill/>
          <a:ln w="9525">
            <a:noFill/>
            <a:miter lim="800000"/>
            <a:headEnd/>
            <a:tailEnd/>
          </a:ln>
        </p:spPr>
      </p:pic>
      <p:sp>
        <p:nvSpPr>
          <p:cNvPr id="146435" name="TextBox 3"/>
          <p:cNvSpPr txBox="1">
            <a:spLocks noChangeArrowheads="1"/>
          </p:cNvSpPr>
          <p:nvPr/>
        </p:nvSpPr>
        <p:spPr bwMode="auto">
          <a:xfrm>
            <a:off x="3071813" y="4500563"/>
            <a:ext cx="2188100" cy="923330"/>
          </a:xfrm>
          <a:prstGeom prst="rect">
            <a:avLst/>
          </a:prstGeom>
          <a:noFill/>
          <a:ln w="9525">
            <a:noFill/>
            <a:miter lim="800000"/>
            <a:headEnd/>
            <a:tailEnd/>
          </a:ln>
        </p:spPr>
        <p:txBody>
          <a:bodyPr wrap="none">
            <a:spAutoFit/>
          </a:bodyPr>
          <a:lstStyle/>
          <a:p>
            <a:pPr eaLnBrk="1" hangingPunct="1"/>
            <a:r>
              <a:rPr lang="bs-Latn-BA" altLang="en-US" sz="5400" b="1" dirty="0" smtClean="0">
                <a:latin typeface="Calibri" pitchFamily="34" charset="0"/>
              </a:rPr>
              <a:t>Pitanja</a:t>
            </a:r>
            <a:endParaRPr lang="en-GB" altLang="en-US" sz="5400" b="1" dirty="0">
              <a:latin typeface="Calibri" pitchFamily="34" charset="0"/>
            </a:endParaRPr>
          </a:p>
        </p:txBody>
      </p:sp>
      <p:sp>
        <p:nvSpPr>
          <p:cNvPr id="146436" name="Slide Number Placeholder 1"/>
          <p:cNvSpPr>
            <a:spLocks noGrp="1"/>
          </p:cNvSpPr>
          <p:nvPr>
            <p:ph type="sldNum" sz="quarter" idx="12"/>
          </p:nvPr>
        </p:nvSpPr>
        <p:spPr bwMode="auto">
          <a:noFill/>
          <a:ln>
            <a:miter lim="800000"/>
            <a:headEnd/>
            <a:tailEnd/>
          </a:ln>
        </p:spPr>
        <p:txBody>
          <a:bodyPr/>
          <a:lstStyle/>
          <a:p>
            <a:fld id="{61DFDAB1-6E42-47D3-B741-225468BD993F}" type="slidenum">
              <a:rPr lang="en-US" altLang="en-US">
                <a:cs typeface="Arial" charset="0"/>
              </a:rPr>
              <a:pPr/>
              <a:t>142</a:t>
            </a:fld>
            <a:endParaRPr lang="en-US" altLang="en-US">
              <a:cs typeface="Arial" charset="0"/>
            </a:endParaRPr>
          </a:p>
        </p:txBody>
      </p:sp>
    </p:spTree>
  </p:cSld>
  <p:clrMapOvr>
    <a:masterClrMapping/>
  </p:clrMapOvr>
  <p:timing>
    <p:tnLst>
      <p:par>
        <p:cTn id="1" dur="indefinite" restart="never" nodeType="tmRoot"/>
      </p:par>
    </p:tnLst>
  </p:timing>
</p:sld>
</file>

<file path=ppt/slides/slide1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7458" name="Title 1"/>
          <p:cNvSpPr>
            <a:spLocks noGrp="1"/>
          </p:cNvSpPr>
          <p:nvPr>
            <p:ph type="title" idx="4294967295"/>
          </p:nvPr>
        </p:nvSpPr>
        <p:spPr>
          <a:xfrm>
            <a:off x="457200" y="2762250"/>
            <a:ext cx="8229600" cy="1143000"/>
          </a:xfrm>
        </p:spPr>
        <p:txBody>
          <a:bodyPr/>
          <a:lstStyle/>
          <a:p>
            <a:r>
              <a:rPr lang="bs-Latn-BA" altLang="en-US" sz="4000" b="1" dirty="0" smtClean="0">
                <a:solidFill>
                  <a:srgbClr val="000000"/>
                </a:solidFill>
              </a:rPr>
              <a:t>Četvrti deo</a:t>
            </a:r>
            <a:r>
              <a:rPr lang="en-GB" altLang="en-US" sz="4000" b="1" dirty="0" smtClean="0">
                <a:solidFill>
                  <a:srgbClr val="000000"/>
                </a:solidFill>
              </a:rPr>
              <a:t/>
            </a:r>
            <a:br>
              <a:rPr lang="en-GB" altLang="en-US" sz="4000" b="1" dirty="0" smtClean="0">
                <a:solidFill>
                  <a:srgbClr val="000000"/>
                </a:solidFill>
              </a:rPr>
            </a:br>
            <a:r>
              <a:rPr lang="bs-Latn-BA" altLang="en-US" sz="4000" b="1" dirty="0" smtClean="0">
                <a:solidFill>
                  <a:srgbClr val="000000"/>
                </a:solidFill>
              </a:rPr>
              <a:t>Sažetak</a:t>
            </a:r>
            <a:r>
              <a:rPr lang="en-GB" altLang="en-US" sz="4000" dirty="0" smtClean="0">
                <a:solidFill>
                  <a:srgbClr val="000000"/>
                </a:solidFill>
              </a:rPr>
              <a:t/>
            </a:r>
            <a:br>
              <a:rPr lang="en-GB" altLang="en-US" sz="4000" dirty="0" smtClean="0">
                <a:solidFill>
                  <a:srgbClr val="000000"/>
                </a:solidFill>
              </a:rPr>
            </a:br>
            <a:endParaRPr lang="en-GB" altLang="en-US" sz="4000" dirty="0" smtClean="0">
              <a:solidFill>
                <a:srgbClr val="000000"/>
              </a:solidFill>
            </a:endParaRPr>
          </a:p>
        </p:txBody>
      </p:sp>
      <p:pic>
        <p:nvPicPr>
          <p:cNvPr id="147459" name="Picture 3"/>
          <p:cNvPicPr>
            <a:picLocks noGrp="1" noChangeAspect="1" noChangeArrowheads="1"/>
          </p:cNvPicPr>
          <p:nvPr>
            <p:ph sz="quarter" idx="4294967295"/>
          </p:nvPr>
        </p:nvPicPr>
        <p:blipFill>
          <a:blip r:embed="rId3"/>
          <a:srcRect/>
          <a:stretch>
            <a:fillRect/>
          </a:stretch>
        </p:blipFill>
        <p:spPr>
          <a:xfrm>
            <a:off x="6786563" y="4643438"/>
            <a:ext cx="1962150" cy="1766887"/>
          </a:xfrm>
        </p:spPr>
      </p:pic>
      <p:sp>
        <p:nvSpPr>
          <p:cNvPr id="147460" name="Slide Number Placeholder 1"/>
          <p:cNvSpPr>
            <a:spLocks noGrp="1"/>
          </p:cNvSpPr>
          <p:nvPr>
            <p:ph type="sldNum" sz="quarter" idx="12"/>
          </p:nvPr>
        </p:nvSpPr>
        <p:spPr bwMode="auto">
          <a:noFill/>
          <a:ln>
            <a:miter lim="800000"/>
            <a:headEnd/>
            <a:tailEnd/>
          </a:ln>
        </p:spPr>
        <p:txBody>
          <a:bodyPr/>
          <a:lstStyle/>
          <a:p>
            <a:fld id="{FFB75D5B-F083-4AB7-82F7-339180DCB93C}" type="slidenum">
              <a:rPr lang="en-US" altLang="en-US">
                <a:cs typeface="Arial" charset="0"/>
              </a:rPr>
              <a:pPr/>
              <a:t>143</a:t>
            </a:fld>
            <a:endParaRPr lang="en-US" altLang="en-US">
              <a:cs typeface="Arial" charset="0"/>
            </a:endParaRPr>
          </a:p>
        </p:txBody>
      </p:sp>
    </p:spTree>
  </p:cSld>
  <p:clrMapOvr>
    <a:masterClrMapping/>
  </p:clrMapOvr>
  <p:timing>
    <p:tnLst>
      <p:par>
        <p:cTn id="1" dur="indefinite" restart="never" nodeType="tmRoot"/>
      </p:par>
    </p:tnLst>
  </p:timing>
</p:sld>
</file>

<file path=ppt/slides/slide1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482" name="Title 1"/>
          <p:cNvSpPr>
            <a:spLocks noGrp="1"/>
          </p:cNvSpPr>
          <p:nvPr>
            <p:ph type="title" idx="4294967295"/>
          </p:nvPr>
        </p:nvSpPr>
        <p:spPr>
          <a:xfrm>
            <a:off x="457200" y="274638"/>
            <a:ext cx="8229600" cy="773112"/>
          </a:xfrm>
        </p:spPr>
        <p:txBody>
          <a:bodyPr/>
          <a:lstStyle/>
          <a:p>
            <a:pPr eaLnBrk="1" hangingPunct="1"/>
            <a:r>
              <a:rPr lang="bs-Latn-BA" altLang="en-US" b="1" dirty="0" smtClean="0"/>
              <a:t>Sažetak </a:t>
            </a:r>
            <a:endParaRPr lang="en-GB" altLang="en-US" b="1" dirty="0" smtClean="0"/>
          </a:p>
        </p:txBody>
      </p:sp>
      <p:sp>
        <p:nvSpPr>
          <p:cNvPr id="4" name="Content Placeholder 2"/>
          <p:cNvSpPr txBox="1">
            <a:spLocks/>
          </p:cNvSpPr>
          <p:nvPr/>
        </p:nvSpPr>
        <p:spPr bwMode="auto">
          <a:xfrm>
            <a:off x="457200" y="1047750"/>
            <a:ext cx="8512175" cy="5078413"/>
          </a:xfrm>
          <a:prstGeom prst="rect">
            <a:avLst/>
          </a:prstGeom>
          <a:noFill/>
          <a:ln w="9525">
            <a:noFill/>
            <a:miter lim="800000"/>
            <a:headEnd/>
            <a:tailEnd/>
          </a:ln>
        </p:spPr>
        <p:txBody>
          <a:bodyPr/>
          <a:lstStyle>
            <a:lvl1pPr marL="342900" indent="-342900" eaLnBrk="0" hangingPunct="0">
              <a:defRPr sz="2400">
                <a:solidFill>
                  <a:schemeClr val="tx1"/>
                </a:solidFill>
                <a:latin typeface="Arial" charset="0"/>
                <a:ea typeface="ＭＳ Ｐゴシック" charset="0"/>
                <a:cs typeface="Arial" charset="0"/>
              </a:defRPr>
            </a:lvl1pPr>
            <a:lvl2pPr marL="37931725" indent="-37474525" eaLnBrk="0" hangingPunct="0">
              <a:defRPr sz="2400">
                <a:solidFill>
                  <a:schemeClr val="tx1"/>
                </a:solidFill>
                <a:latin typeface="Arial" charset="0"/>
                <a:ea typeface="Arial" charset="0"/>
                <a:cs typeface="Arial" charset="0"/>
              </a:defRPr>
            </a:lvl2pPr>
            <a:lvl3pPr eaLnBrk="0" hangingPunct="0">
              <a:defRPr sz="2400">
                <a:solidFill>
                  <a:schemeClr val="tx1"/>
                </a:solidFill>
                <a:latin typeface="Arial" charset="0"/>
                <a:ea typeface="Arial" charset="0"/>
                <a:cs typeface="Arial" charset="0"/>
              </a:defRPr>
            </a:lvl3pPr>
            <a:lvl4pPr eaLnBrk="0" hangingPunct="0">
              <a:defRPr sz="2400">
                <a:solidFill>
                  <a:schemeClr val="tx1"/>
                </a:solidFill>
                <a:latin typeface="Arial" charset="0"/>
                <a:ea typeface="Arial" charset="0"/>
                <a:cs typeface="Arial" charset="0"/>
              </a:defRPr>
            </a:lvl4pPr>
            <a:lvl5pPr eaLnBrk="0" hangingPunct="0">
              <a:defRPr sz="2400">
                <a:solidFill>
                  <a:schemeClr val="tx1"/>
                </a:solidFill>
                <a:latin typeface="Arial" charset="0"/>
                <a:ea typeface="Arial" charset="0"/>
                <a:cs typeface="Arial" charset="0"/>
              </a:defRPr>
            </a:lvl5pPr>
            <a:lvl6pPr marL="457200" eaLnBrk="0" fontAlgn="base" hangingPunct="0">
              <a:spcBef>
                <a:spcPct val="0"/>
              </a:spcBef>
              <a:spcAft>
                <a:spcPct val="0"/>
              </a:spcAft>
              <a:defRPr sz="2400">
                <a:solidFill>
                  <a:schemeClr val="tx1"/>
                </a:solidFill>
                <a:latin typeface="Arial" charset="0"/>
                <a:ea typeface="Arial" charset="0"/>
                <a:cs typeface="Arial" charset="0"/>
              </a:defRPr>
            </a:lvl6pPr>
            <a:lvl7pPr marL="914400" eaLnBrk="0" fontAlgn="base" hangingPunct="0">
              <a:spcBef>
                <a:spcPct val="0"/>
              </a:spcBef>
              <a:spcAft>
                <a:spcPct val="0"/>
              </a:spcAft>
              <a:defRPr sz="2400">
                <a:solidFill>
                  <a:schemeClr val="tx1"/>
                </a:solidFill>
                <a:latin typeface="Arial" charset="0"/>
                <a:ea typeface="Arial" charset="0"/>
                <a:cs typeface="Arial" charset="0"/>
              </a:defRPr>
            </a:lvl7pPr>
            <a:lvl8pPr marL="1371600" eaLnBrk="0" fontAlgn="base" hangingPunct="0">
              <a:spcBef>
                <a:spcPct val="0"/>
              </a:spcBef>
              <a:spcAft>
                <a:spcPct val="0"/>
              </a:spcAft>
              <a:defRPr sz="2400">
                <a:solidFill>
                  <a:schemeClr val="tx1"/>
                </a:solidFill>
                <a:latin typeface="Arial" charset="0"/>
                <a:ea typeface="Arial" charset="0"/>
                <a:cs typeface="Arial" charset="0"/>
              </a:defRPr>
            </a:lvl8pPr>
            <a:lvl9pPr marL="1828800" eaLnBrk="0" fontAlgn="base" hangingPunct="0">
              <a:spcBef>
                <a:spcPct val="0"/>
              </a:spcBef>
              <a:spcAft>
                <a:spcPct val="0"/>
              </a:spcAft>
              <a:defRPr sz="2400">
                <a:solidFill>
                  <a:schemeClr val="tx1"/>
                </a:solidFill>
                <a:latin typeface="Arial" charset="0"/>
                <a:ea typeface="Arial" charset="0"/>
                <a:cs typeface="Arial" charset="0"/>
              </a:defRPr>
            </a:lvl9pPr>
          </a:lstStyle>
          <a:p>
            <a:pPr>
              <a:spcBef>
                <a:spcPct val="20000"/>
              </a:spcBef>
              <a:buFont typeface="Arial" charset="0"/>
              <a:buNone/>
              <a:defRPr/>
            </a:pPr>
            <a:r>
              <a:rPr lang="bs-Latn-BA" dirty="0" smtClean="0">
                <a:latin typeface="+mj-lt"/>
                <a:ea typeface="MS PGothic" charset="0"/>
                <a:cs typeface="MS PGothic" charset="0"/>
              </a:rPr>
              <a:t>Na kraju ove sesije, delegati će biti u mogućnosti da</a:t>
            </a:r>
            <a:r>
              <a:rPr lang="en-GB" dirty="0" smtClean="0">
                <a:latin typeface="+mj-lt"/>
                <a:ea typeface="MS PGothic" charset="0"/>
                <a:cs typeface="MS PGothic" charset="0"/>
              </a:rPr>
              <a:t>:</a:t>
            </a:r>
          </a:p>
          <a:p>
            <a:pPr>
              <a:spcBef>
                <a:spcPct val="20000"/>
              </a:spcBef>
              <a:buFont typeface="Arial" charset="0"/>
              <a:buChar char="•"/>
              <a:defRPr/>
            </a:pPr>
            <a:endParaRPr lang="pt-PT" dirty="0" smtClean="0">
              <a:latin typeface="+mj-lt"/>
              <a:ea typeface="MS PGothic" charset="0"/>
              <a:cs typeface="MS PGothic" charset="0"/>
            </a:endParaRPr>
          </a:p>
          <a:p>
            <a:pPr>
              <a:spcBef>
                <a:spcPct val="20000"/>
              </a:spcBef>
              <a:buFont typeface="Arial" charset="0"/>
              <a:buChar char="•"/>
              <a:defRPr/>
            </a:pPr>
            <a:r>
              <a:rPr lang="bs-Latn-BA" dirty="0" smtClean="0">
                <a:latin typeface="+mj-lt"/>
                <a:ea typeface="MS PGothic" charset="0"/>
                <a:cs typeface="MS PGothic" charset="0"/>
              </a:rPr>
              <a:t>Nabroje sve odredbe materijalnog krivičnog prava, i identifikuju neke od ključnih </a:t>
            </a:r>
            <a:r>
              <a:rPr lang="bs-Latn-BA" dirty="0" smtClean="0">
                <a:latin typeface="+mj-lt"/>
                <a:ea typeface="MS PGothic" charset="0"/>
                <a:cs typeface="MS PGothic" charset="0"/>
              </a:rPr>
              <a:t>faktora </a:t>
            </a:r>
            <a:r>
              <a:rPr lang="bs-Latn-BA" dirty="0" smtClean="0">
                <a:latin typeface="+mj-lt"/>
                <a:ea typeface="MS PGothic" charset="0"/>
                <a:cs typeface="MS PGothic" charset="0"/>
              </a:rPr>
              <a:t>koji se koriste da bi se opisala krivična dela, zasnovana na Konvenciji iz Budimpešte. </a:t>
            </a:r>
            <a:endParaRPr lang="en-GB" dirty="0" smtClean="0">
              <a:latin typeface="+mj-lt"/>
              <a:ea typeface="MS PGothic" charset="0"/>
              <a:cs typeface="MS PGothic" charset="0"/>
            </a:endParaRPr>
          </a:p>
          <a:p>
            <a:pPr>
              <a:spcBef>
                <a:spcPct val="20000"/>
              </a:spcBef>
              <a:buFont typeface="Arial" charset="0"/>
              <a:buChar char="•"/>
              <a:defRPr/>
            </a:pPr>
            <a:r>
              <a:rPr lang="bs-Latn-BA" dirty="0" smtClean="0">
                <a:latin typeface="+mj-lt"/>
              </a:rPr>
              <a:t>Identifikuju relevantne odredbe materijalnog prava iz diskusija o predmetima za razmatranje. </a:t>
            </a:r>
            <a:endParaRPr lang="en-GB" dirty="0" smtClean="0">
              <a:latin typeface="+mj-lt"/>
            </a:endParaRPr>
          </a:p>
          <a:p>
            <a:pPr marL="0" indent="0">
              <a:spcBef>
                <a:spcPct val="20000"/>
              </a:spcBef>
              <a:defRPr/>
            </a:pPr>
            <a:endParaRPr lang="en-US" sz="2200" dirty="0" smtClean="0">
              <a:ea typeface="MS PGothic" charset="0"/>
              <a:cs typeface="MS PGothic" charset="0"/>
            </a:endParaRPr>
          </a:p>
        </p:txBody>
      </p:sp>
      <p:sp>
        <p:nvSpPr>
          <p:cNvPr id="148484" name="Slide Number Placeholder 1"/>
          <p:cNvSpPr>
            <a:spLocks noGrp="1"/>
          </p:cNvSpPr>
          <p:nvPr>
            <p:ph type="sldNum" sz="quarter" idx="12"/>
          </p:nvPr>
        </p:nvSpPr>
        <p:spPr bwMode="auto">
          <a:noFill/>
          <a:ln>
            <a:miter lim="800000"/>
            <a:headEnd/>
            <a:tailEnd/>
          </a:ln>
        </p:spPr>
        <p:txBody>
          <a:bodyPr/>
          <a:lstStyle/>
          <a:p>
            <a:fld id="{83049967-7C68-4B1A-9E22-5EB05A419800}" type="slidenum">
              <a:rPr lang="en-US" altLang="en-US">
                <a:cs typeface="Arial" charset="0"/>
              </a:rPr>
              <a:pPr/>
              <a:t>144</a:t>
            </a:fld>
            <a:endParaRPr lang="en-US" altLang="en-US">
              <a:cs typeface="Arial" charset="0"/>
            </a:endParaRPr>
          </a:p>
        </p:txBody>
      </p:sp>
    </p:spTree>
  </p:cSld>
  <p:clrMapOvr>
    <a:masterClrMapping/>
  </p:clrMapOvr>
  <p:timing>
    <p:tnLst>
      <p:par>
        <p:cTn id="1" dur="indefinite" restart="never" nodeType="tmRoot"/>
      </p:par>
    </p:tnLst>
  </p:timing>
</p:sld>
</file>

<file path=ppt/slides/slide1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9506" name="Picture 6" descr="Question Mark Clip Art">
            <a:hlinkClick r:id="rId3"/>
          </p:cNvPr>
          <p:cNvPicPr>
            <a:picLocks noChangeAspect="1" noChangeArrowheads="1"/>
          </p:cNvPicPr>
          <p:nvPr/>
        </p:nvPicPr>
        <p:blipFill>
          <a:blip r:embed="rId4"/>
          <a:srcRect/>
          <a:stretch>
            <a:fillRect/>
          </a:stretch>
        </p:blipFill>
        <p:spPr bwMode="auto">
          <a:xfrm>
            <a:off x="3143250" y="1357313"/>
            <a:ext cx="2857500" cy="2857500"/>
          </a:xfrm>
          <a:prstGeom prst="rect">
            <a:avLst/>
          </a:prstGeom>
          <a:noFill/>
          <a:ln w="9525">
            <a:noFill/>
            <a:miter lim="800000"/>
            <a:headEnd/>
            <a:tailEnd/>
          </a:ln>
        </p:spPr>
      </p:pic>
      <p:sp>
        <p:nvSpPr>
          <p:cNvPr id="149507" name="TextBox 3"/>
          <p:cNvSpPr txBox="1">
            <a:spLocks noChangeArrowheads="1"/>
          </p:cNvSpPr>
          <p:nvPr/>
        </p:nvSpPr>
        <p:spPr bwMode="auto">
          <a:xfrm>
            <a:off x="3071813" y="4500563"/>
            <a:ext cx="2345194" cy="923330"/>
          </a:xfrm>
          <a:prstGeom prst="rect">
            <a:avLst/>
          </a:prstGeom>
          <a:noFill/>
          <a:ln w="9525">
            <a:noFill/>
            <a:miter lim="800000"/>
            <a:headEnd/>
            <a:tailEnd/>
          </a:ln>
        </p:spPr>
        <p:txBody>
          <a:bodyPr wrap="none">
            <a:spAutoFit/>
          </a:bodyPr>
          <a:lstStyle/>
          <a:p>
            <a:pPr eaLnBrk="1" hangingPunct="1"/>
            <a:r>
              <a:rPr lang="bs-Latn-BA" altLang="en-US" sz="5400" b="1" dirty="0" smtClean="0">
                <a:latin typeface="Calibri" pitchFamily="34" charset="0"/>
              </a:rPr>
              <a:t>Pitanja </a:t>
            </a:r>
            <a:endParaRPr lang="en-GB" altLang="en-US" sz="5400" b="1" dirty="0">
              <a:latin typeface="Calibri" pitchFamily="34" charset="0"/>
            </a:endParaRPr>
          </a:p>
        </p:txBody>
      </p:sp>
      <p:sp>
        <p:nvSpPr>
          <p:cNvPr id="149508" name="Slide Number Placeholder 1"/>
          <p:cNvSpPr>
            <a:spLocks noGrp="1"/>
          </p:cNvSpPr>
          <p:nvPr>
            <p:ph type="sldNum" sz="quarter" idx="12"/>
          </p:nvPr>
        </p:nvSpPr>
        <p:spPr bwMode="auto">
          <a:noFill/>
          <a:ln>
            <a:miter lim="800000"/>
            <a:headEnd/>
            <a:tailEnd/>
          </a:ln>
        </p:spPr>
        <p:txBody>
          <a:bodyPr/>
          <a:lstStyle/>
          <a:p>
            <a:fld id="{3A42F18E-FF5B-424B-B099-263DBA434E88}" type="slidenum">
              <a:rPr lang="en-US" altLang="en-US">
                <a:cs typeface="Arial" charset="0"/>
              </a:rPr>
              <a:pPr/>
              <a:t>145</a:t>
            </a:fld>
            <a:endParaRPr lang="en-US" altLang="en-US">
              <a:cs typeface="Arial" charset="0"/>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p:cNvSpPr>
          <p:nvPr>
            <p:ph type="title"/>
          </p:nvPr>
        </p:nvSpPr>
        <p:spPr/>
        <p:txBody>
          <a:bodyPr/>
          <a:lstStyle/>
          <a:p>
            <a:pPr eaLnBrk="1" hangingPunct="1"/>
            <a:r>
              <a:rPr lang="hr-HR" altLang="en-US" b="1" dirty="0" smtClean="0"/>
              <a:t>Bespravan </a:t>
            </a:r>
            <a:endParaRPr lang="en-GB" altLang="en-US" b="1" dirty="0" smtClean="0"/>
          </a:p>
        </p:txBody>
      </p:sp>
      <p:sp>
        <p:nvSpPr>
          <p:cNvPr id="78851" name="Rectangle 3"/>
          <p:cNvSpPr>
            <a:spLocks noGrp="1"/>
          </p:cNvSpPr>
          <p:nvPr>
            <p:ph type="body" idx="1"/>
          </p:nvPr>
        </p:nvSpPr>
        <p:spPr>
          <a:xfrm>
            <a:off x="457200" y="1417638"/>
            <a:ext cx="8229600" cy="5075237"/>
          </a:xfrm>
        </p:spPr>
        <p:txBody>
          <a:bodyPr/>
          <a:lstStyle/>
          <a:p>
            <a:pPr algn="just" eaLnBrk="1" hangingPunct="1">
              <a:lnSpc>
                <a:spcPct val="90000"/>
              </a:lnSpc>
              <a:buFont typeface="Arial" pitchFamily="34" charset="0"/>
              <a:buChar char="•"/>
              <a:defRPr/>
            </a:pPr>
            <a:r>
              <a:rPr lang="hr-HR" dirty="0" smtClean="0">
                <a:latin typeface="+mj-lt"/>
                <a:ea typeface="+mn-ea"/>
                <a:cs typeface="Times New Roman" pitchFamily="18" charset="0"/>
              </a:rPr>
              <a:t>Pristupanje bez zakonodavnog, izvršnog, administrativnog, sudskog, ugovornog ili sporazumnog </a:t>
            </a:r>
            <a:r>
              <a:rPr lang="hr-HR" dirty="0" smtClean="0">
                <a:latin typeface="+mj-lt"/>
                <a:ea typeface="+mn-ea"/>
                <a:cs typeface="Times New Roman" pitchFamily="18" charset="0"/>
              </a:rPr>
              <a:t>ovlašćenja</a:t>
            </a:r>
            <a:r>
              <a:rPr lang="en-GB" dirty="0" smtClean="0">
                <a:latin typeface="+mj-lt"/>
                <a:ea typeface="+mn-ea"/>
                <a:cs typeface="Times New Roman" pitchFamily="18" charset="0"/>
              </a:rPr>
              <a:t> </a:t>
            </a:r>
            <a:endParaRPr lang="en-GB" dirty="0" smtClean="0">
              <a:latin typeface="+mj-lt"/>
              <a:ea typeface="+mn-ea"/>
              <a:cs typeface="Times New Roman" pitchFamily="18" charset="0"/>
            </a:endParaRPr>
          </a:p>
          <a:p>
            <a:pPr algn="just" eaLnBrk="1" hangingPunct="1">
              <a:lnSpc>
                <a:spcPct val="90000"/>
              </a:lnSpc>
              <a:buFont typeface="Arial" pitchFamily="34" charset="0"/>
              <a:buChar char="•"/>
              <a:defRPr/>
            </a:pPr>
            <a:endParaRPr lang="en-GB" dirty="0" smtClean="0">
              <a:latin typeface="+mj-lt"/>
              <a:ea typeface="+mn-ea"/>
              <a:cs typeface="Times New Roman" pitchFamily="18" charset="0"/>
            </a:endParaRPr>
          </a:p>
          <a:p>
            <a:pPr algn="just" eaLnBrk="1" hangingPunct="1">
              <a:lnSpc>
                <a:spcPct val="90000"/>
              </a:lnSpc>
              <a:buFont typeface="Arial" pitchFamily="34" charset="0"/>
              <a:buChar char="•"/>
              <a:defRPr/>
            </a:pPr>
            <a:r>
              <a:rPr lang="hr-HR" dirty="0" smtClean="0">
                <a:latin typeface="+mj-lt"/>
                <a:ea typeface="+mn-ea"/>
                <a:cs typeface="Times New Roman" pitchFamily="18" charset="0"/>
              </a:rPr>
              <a:t>Nema kriminalizacije kod</a:t>
            </a:r>
            <a:r>
              <a:rPr lang="en-GB" dirty="0" smtClean="0">
                <a:latin typeface="+mj-lt"/>
                <a:ea typeface="+mn-ea"/>
                <a:cs typeface="Times New Roman" pitchFamily="18" charset="0"/>
              </a:rPr>
              <a:t>:</a:t>
            </a:r>
          </a:p>
          <a:p>
            <a:pPr lvl="1" algn="just" eaLnBrk="1" hangingPunct="1">
              <a:lnSpc>
                <a:spcPct val="90000"/>
              </a:lnSpc>
              <a:buFont typeface="Arial" pitchFamily="34" charset="0"/>
              <a:buChar char="–"/>
              <a:defRPr/>
            </a:pPr>
            <a:r>
              <a:rPr lang="hr-HR" sz="3000" dirty="0" smtClean="0">
                <a:latin typeface="+mj-lt"/>
                <a:ea typeface="+mn-ea"/>
                <a:cs typeface="Times New Roman" pitchFamily="18" charset="0"/>
              </a:rPr>
              <a:t>Pristupa za koje je </a:t>
            </a:r>
            <a:r>
              <a:rPr lang="hr-HR" sz="3000" dirty="0" smtClean="0">
                <a:latin typeface="+mj-lt"/>
                <a:ea typeface="+mn-ea"/>
                <a:cs typeface="Times New Roman" pitchFamily="18" charset="0"/>
              </a:rPr>
              <a:t>ovlašćtenje </a:t>
            </a:r>
            <a:r>
              <a:rPr lang="hr-HR" sz="3000" dirty="0" smtClean="0">
                <a:latin typeface="+mj-lt"/>
                <a:ea typeface="+mn-ea"/>
                <a:cs typeface="Times New Roman" pitchFamily="18" charset="0"/>
              </a:rPr>
              <a:t>dao vlasnik/nosilac prava </a:t>
            </a:r>
            <a:r>
              <a:rPr lang="hr-HR" sz="3000" dirty="0" smtClean="0">
                <a:latin typeface="+mj-lt"/>
                <a:ea typeface="+mn-ea"/>
                <a:cs typeface="Times New Roman" pitchFamily="18" charset="0"/>
              </a:rPr>
              <a:t>računarskog </a:t>
            </a:r>
            <a:r>
              <a:rPr lang="hr-HR" sz="3000" dirty="0" smtClean="0">
                <a:latin typeface="+mj-lt"/>
                <a:ea typeface="+mn-ea"/>
                <a:cs typeface="Times New Roman" pitchFamily="18" charset="0"/>
              </a:rPr>
              <a:t>sistema ili nekog njegovog dela</a:t>
            </a:r>
            <a:endParaRPr lang="en-GB" sz="3000" dirty="0" smtClean="0">
              <a:latin typeface="+mj-lt"/>
              <a:ea typeface="+mn-ea"/>
              <a:cs typeface="Times New Roman" pitchFamily="18" charset="0"/>
            </a:endParaRPr>
          </a:p>
          <a:p>
            <a:pPr lvl="1" algn="just" eaLnBrk="1" hangingPunct="1">
              <a:lnSpc>
                <a:spcPct val="90000"/>
              </a:lnSpc>
              <a:buFont typeface="Arial" pitchFamily="34" charset="0"/>
              <a:buChar char="–"/>
              <a:defRPr/>
            </a:pPr>
            <a:r>
              <a:rPr lang="hr-HR" sz="3000" dirty="0" smtClean="0">
                <a:latin typeface="+mj-lt"/>
                <a:ea typeface="+mn-ea"/>
                <a:cs typeface="Times New Roman" pitchFamily="18" charset="0"/>
              </a:rPr>
              <a:t>Pristupa </a:t>
            </a:r>
            <a:r>
              <a:rPr lang="hr-HR" sz="3000" dirty="0" smtClean="0">
                <a:latin typeface="+mj-lt"/>
                <a:ea typeface="+mn-ea"/>
                <a:cs typeface="Times New Roman" pitchFamily="18" charset="0"/>
              </a:rPr>
              <a:t>računarskom </a:t>
            </a:r>
            <a:r>
              <a:rPr lang="hr-HR" sz="3000" dirty="0" smtClean="0">
                <a:latin typeface="+mj-lt"/>
                <a:ea typeface="+mn-ea"/>
                <a:cs typeface="Times New Roman" pitchFamily="18" charset="0"/>
              </a:rPr>
              <a:t>sistemu koji dozvoljava slobodan i besplatan javni pristup</a:t>
            </a:r>
            <a:endParaRPr lang="en-GB" sz="3000" dirty="0" smtClean="0">
              <a:latin typeface="+mj-lt"/>
              <a:ea typeface="+mn-ea"/>
              <a:cs typeface="Times New Roman" pitchFamily="18" charset="0"/>
            </a:endParaRPr>
          </a:p>
          <a:p>
            <a:pPr marL="0" indent="0" algn="just" eaLnBrk="1" hangingPunct="1">
              <a:lnSpc>
                <a:spcPct val="90000"/>
              </a:lnSpc>
              <a:buFont typeface="Arial" pitchFamily="34" charset="0"/>
              <a:buNone/>
              <a:defRPr/>
            </a:pPr>
            <a:endParaRPr lang="en-GB" dirty="0">
              <a:latin typeface="+mj-lt"/>
              <a:ea typeface="+mn-ea"/>
              <a:cs typeface="Times New Roman" pitchFamily="18" charset="0"/>
            </a:endParaRPr>
          </a:p>
        </p:txBody>
      </p:sp>
      <p:sp>
        <p:nvSpPr>
          <p:cNvPr id="16388" name="Slide Number Placeholder 1"/>
          <p:cNvSpPr>
            <a:spLocks noGrp="1"/>
          </p:cNvSpPr>
          <p:nvPr>
            <p:ph type="sldNum" sz="quarter" idx="12"/>
          </p:nvPr>
        </p:nvSpPr>
        <p:spPr bwMode="auto">
          <a:noFill/>
          <a:ln>
            <a:miter lim="800000"/>
            <a:headEnd/>
            <a:tailEnd/>
          </a:ln>
        </p:spPr>
        <p:txBody>
          <a:bodyPr/>
          <a:lstStyle/>
          <a:p>
            <a:r>
              <a:rPr lang="en-US" altLang="en-US">
                <a:cs typeface="Arial" charset="0"/>
              </a:rPr>
              <a:t>!</a:t>
            </a:r>
            <a:fld id="{696D5C6E-17CE-440D-A440-420A679AA654}" type="slidenum">
              <a:rPr lang="en-US" altLang="en-US">
                <a:cs typeface="Arial" charset="0"/>
              </a:rPr>
              <a:pPr/>
              <a:t>15</a:t>
            </a:fld>
            <a:endParaRPr lang="en-US" altLang="en-US">
              <a:cs typeface="Arial" charset="0"/>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p:cNvSpPr>
          <p:nvPr>
            <p:ph type="title"/>
          </p:nvPr>
        </p:nvSpPr>
        <p:spPr/>
        <p:txBody>
          <a:bodyPr/>
          <a:lstStyle/>
          <a:p>
            <a:pPr eaLnBrk="1" hangingPunct="1"/>
            <a:r>
              <a:rPr lang="hr-HR" altLang="en-US" b="1" dirty="0" smtClean="0"/>
              <a:t>Član 2</a:t>
            </a:r>
            <a:r>
              <a:rPr lang="en-GB" altLang="en-US" dirty="0" smtClean="0"/>
              <a:t> – </a:t>
            </a:r>
            <a:r>
              <a:rPr lang="hr-HR" altLang="en-US" b="1" dirty="0" smtClean="0"/>
              <a:t>Nezakonit pristup</a:t>
            </a:r>
            <a:endParaRPr lang="en-GB" altLang="en-US" b="1" dirty="0" smtClean="0"/>
          </a:p>
        </p:txBody>
      </p:sp>
      <p:sp>
        <p:nvSpPr>
          <p:cNvPr id="17411" name="Rectangle 3"/>
          <p:cNvSpPr>
            <a:spLocks noGrp="1"/>
          </p:cNvSpPr>
          <p:nvPr>
            <p:ph type="body" idx="1"/>
          </p:nvPr>
        </p:nvSpPr>
        <p:spPr/>
        <p:txBody>
          <a:bodyPr/>
          <a:lstStyle/>
          <a:p>
            <a:pPr marL="3175" indent="-3175" algn="just" eaLnBrk="1" hangingPunct="1">
              <a:lnSpc>
                <a:spcPct val="90000"/>
              </a:lnSpc>
              <a:buNone/>
            </a:pPr>
            <a:r>
              <a:rPr lang="hr-HR" altLang="en-US" sz="2800" dirty="0" smtClean="0"/>
              <a:t>Svaka zemlja može da donese zakonodavne i druge mere koje mogu biti neophodne da bi se utvrdila krivična odgovornost po domaćem zakonodavstvu kad je bespravan pristup celom sistemu ili delu </a:t>
            </a:r>
            <a:r>
              <a:rPr lang="hr-HR" altLang="en-US" sz="2800" dirty="0" smtClean="0"/>
              <a:t>računarskog </a:t>
            </a:r>
            <a:r>
              <a:rPr lang="hr-HR" altLang="en-US" sz="2800" dirty="0" smtClean="0"/>
              <a:t>sistema počinjen s namerom</a:t>
            </a:r>
            <a:r>
              <a:rPr lang="en-GB" altLang="en-US" sz="2800" dirty="0" smtClean="0"/>
              <a:t>. </a:t>
            </a:r>
            <a:r>
              <a:rPr lang="hr-HR" altLang="en-US" sz="2800" dirty="0" smtClean="0"/>
              <a:t>Država može tražiti da se delo </a:t>
            </a:r>
            <a:r>
              <a:rPr lang="hr-HR" altLang="en-US" sz="2800" dirty="0" smtClean="0"/>
              <a:t>poveže </a:t>
            </a:r>
            <a:r>
              <a:rPr lang="hr-HR" altLang="en-US" sz="2800" dirty="0" smtClean="0"/>
              <a:t>sa </a:t>
            </a:r>
            <a:r>
              <a:rPr lang="hr-HR" altLang="en-US" dirty="0" smtClean="0">
                <a:solidFill>
                  <a:srgbClr val="FF0000"/>
                </a:solidFill>
              </a:rPr>
              <a:t>ugrožavanjem bezbedonosnih mera, sa namerom da se pribave </a:t>
            </a:r>
            <a:r>
              <a:rPr lang="hr-HR" altLang="en-US" dirty="0" smtClean="0">
                <a:solidFill>
                  <a:srgbClr val="FF0000"/>
                </a:solidFill>
              </a:rPr>
              <a:t>računarski </a:t>
            </a:r>
            <a:r>
              <a:rPr lang="hr-HR" altLang="en-US" dirty="0" smtClean="0">
                <a:solidFill>
                  <a:srgbClr val="FF0000"/>
                </a:solidFill>
              </a:rPr>
              <a:t>podaci </a:t>
            </a:r>
            <a:r>
              <a:rPr lang="hr-HR" altLang="en-US" sz="2800" dirty="0" smtClean="0"/>
              <a:t>ili drugim </a:t>
            </a:r>
            <a:r>
              <a:rPr lang="hr-HR" altLang="en-US" dirty="0" smtClean="0">
                <a:solidFill>
                  <a:srgbClr val="FF0000"/>
                </a:solidFill>
              </a:rPr>
              <a:t>nečasnim namerama, ili u vezi sa sistemom koji je povezan sa drugim </a:t>
            </a:r>
            <a:r>
              <a:rPr lang="hr-HR" altLang="en-US" dirty="0" smtClean="0">
                <a:solidFill>
                  <a:srgbClr val="FF0000"/>
                </a:solidFill>
              </a:rPr>
              <a:t>računarskim </a:t>
            </a:r>
            <a:r>
              <a:rPr lang="hr-HR" altLang="en-US" dirty="0" smtClean="0">
                <a:solidFill>
                  <a:srgbClr val="FF0000"/>
                </a:solidFill>
              </a:rPr>
              <a:t>sistemom.</a:t>
            </a:r>
            <a:endParaRPr lang="en-GB" altLang="en-US" dirty="0" smtClean="0">
              <a:solidFill>
                <a:srgbClr val="FF0000"/>
              </a:solidFill>
            </a:endParaRPr>
          </a:p>
          <a:p>
            <a:pPr marL="3175" indent="-3175" algn="just" eaLnBrk="1" hangingPunct="1">
              <a:lnSpc>
                <a:spcPct val="90000"/>
              </a:lnSpc>
              <a:buFont typeface="Arial" charset="0"/>
              <a:buNone/>
            </a:pPr>
            <a:endParaRPr lang="en-GB" altLang="en-US" sz="2800" dirty="0" smtClean="0"/>
          </a:p>
        </p:txBody>
      </p:sp>
      <p:sp>
        <p:nvSpPr>
          <p:cNvPr id="17412" name="Slide Number Placeholder 1"/>
          <p:cNvSpPr>
            <a:spLocks noGrp="1"/>
          </p:cNvSpPr>
          <p:nvPr>
            <p:ph type="sldNum" sz="quarter" idx="12"/>
          </p:nvPr>
        </p:nvSpPr>
        <p:spPr bwMode="auto">
          <a:noFill/>
          <a:ln>
            <a:miter lim="800000"/>
            <a:headEnd/>
            <a:tailEnd/>
          </a:ln>
        </p:spPr>
        <p:txBody>
          <a:bodyPr/>
          <a:lstStyle/>
          <a:p>
            <a:r>
              <a:rPr lang="en-US" altLang="en-US">
                <a:cs typeface="Arial" charset="0"/>
              </a:rPr>
              <a:t>!</a:t>
            </a:r>
            <a:fld id="{5EA1BA89-758E-4E4D-A490-1C5C76C8275B}" type="slidenum">
              <a:rPr lang="en-US" altLang="en-US">
                <a:cs typeface="Arial" charset="0"/>
              </a:rPr>
              <a:pPr/>
              <a:t>16</a:t>
            </a:fld>
            <a:endParaRPr lang="en-US" altLang="en-US">
              <a:cs typeface="Arial" charset="0"/>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p:cNvSpPr>
          <p:nvPr>
            <p:ph type="title"/>
          </p:nvPr>
        </p:nvSpPr>
        <p:spPr/>
        <p:txBody>
          <a:bodyPr/>
          <a:lstStyle/>
          <a:p>
            <a:pPr eaLnBrk="1" hangingPunct="1"/>
            <a:r>
              <a:rPr lang="hr-HR" altLang="en-US" b="1" dirty="0" smtClean="0"/>
              <a:t>Elementi za kvalifikovanje </a:t>
            </a:r>
            <a:endParaRPr lang="en-GB" altLang="en-US" b="1" dirty="0" smtClean="0"/>
          </a:p>
        </p:txBody>
      </p:sp>
      <p:sp>
        <p:nvSpPr>
          <p:cNvPr id="78851" name="Rectangle 3"/>
          <p:cNvSpPr>
            <a:spLocks noGrp="1"/>
          </p:cNvSpPr>
          <p:nvPr>
            <p:ph type="body" idx="1"/>
          </p:nvPr>
        </p:nvSpPr>
        <p:spPr>
          <a:xfrm>
            <a:off x="457200" y="1558925"/>
            <a:ext cx="8229600" cy="5075238"/>
          </a:xfrm>
        </p:spPr>
        <p:txBody>
          <a:bodyPr/>
          <a:lstStyle/>
          <a:p>
            <a:pPr marL="0" indent="0" algn="just" eaLnBrk="1" hangingPunct="1">
              <a:lnSpc>
                <a:spcPct val="90000"/>
              </a:lnSpc>
              <a:buFont typeface="Arial" pitchFamily="34" charset="0"/>
              <a:buNone/>
              <a:defRPr/>
            </a:pPr>
            <a:r>
              <a:rPr lang="hr-HR" sz="2800" dirty="0" smtClean="0">
                <a:latin typeface="+mj-lt"/>
                <a:ea typeface="+mn-ea"/>
                <a:cs typeface="Times New Roman" pitchFamily="18" charset="0"/>
              </a:rPr>
              <a:t>Zemlje mogu ograničiti kriminalizaciju namernog i bespravnog pristupa čitavom sistemu ili delu sistema sa sledećim kvalifikatornim elementima:</a:t>
            </a:r>
            <a:endParaRPr lang="en-GB" dirty="0" smtClean="0">
              <a:latin typeface="+mj-lt"/>
              <a:ea typeface="+mn-ea"/>
              <a:cs typeface="Times New Roman" pitchFamily="18" charset="0"/>
            </a:endParaRPr>
          </a:p>
          <a:p>
            <a:pPr marL="342900" lvl="1" indent="-342900" algn="just" eaLnBrk="1" hangingPunct="1">
              <a:lnSpc>
                <a:spcPct val="90000"/>
              </a:lnSpc>
              <a:buFont typeface="Arial" pitchFamily="34" charset="0"/>
              <a:buChar char="•"/>
              <a:defRPr/>
            </a:pPr>
            <a:endParaRPr lang="en-GB" sz="1800" dirty="0">
              <a:cs typeface="Times New Roman" pitchFamily="18" charset="0"/>
            </a:endParaRPr>
          </a:p>
          <a:p>
            <a:pPr algn="just" eaLnBrk="1" hangingPunct="1">
              <a:lnSpc>
                <a:spcPct val="90000"/>
              </a:lnSpc>
              <a:buFont typeface="Arial" pitchFamily="34" charset="0"/>
              <a:buChar char="•"/>
              <a:defRPr/>
            </a:pPr>
            <a:r>
              <a:rPr lang="hr-HR" sz="2800" dirty="0" smtClean="0">
                <a:latin typeface="+mj-lt"/>
                <a:ea typeface="+mn-ea"/>
                <a:cs typeface="Times New Roman" pitchFamily="18" charset="0"/>
              </a:rPr>
              <a:t>Ugrožavanje bezbedonosnih mera</a:t>
            </a:r>
            <a:r>
              <a:rPr lang="en-GB" sz="2800" dirty="0" smtClean="0">
                <a:latin typeface="+mj-lt"/>
                <a:ea typeface="+mn-ea"/>
                <a:cs typeface="Times New Roman" pitchFamily="18" charset="0"/>
              </a:rPr>
              <a:t>; </a:t>
            </a:r>
            <a:r>
              <a:rPr lang="hr-HR" sz="2800" dirty="0" smtClean="0">
                <a:latin typeface="+mj-lt"/>
                <a:ea typeface="+mn-ea"/>
                <a:cs typeface="Times New Roman" pitchFamily="18" charset="0"/>
              </a:rPr>
              <a:t>ili</a:t>
            </a:r>
            <a:endParaRPr lang="en-GB" sz="2800" dirty="0" smtClean="0">
              <a:latin typeface="+mj-lt"/>
              <a:ea typeface="+mn-ea"/>
              <a:cs typeface="Times New Roman" pitchFamily="18" charset="0"/>
            </a:endParaRPr>
          </a:p>
          <a:p>
            <a:pPr lvl="1" algn="just" eaLnBrk="1" hangingPunct="1">
              <a:lnSpc>
                <a:spcPct val="90000"/>
              </a:lnSpc>
              <a:buFont typeface="Arial" pitchFamily="34" charset="0"/>
              <a:buChar char="–"/>
              <a:defRPr/>
            </a:pPr>
            <a:endParaRPr lang="en-GB" sz="1800" dirty="0" smtClean="0">
              <a:latin typeface="+mj-lt"/>
              <a:ea typeface="+mn-ea"/>
              <a:cs typeface="Times New Roman" pitchFamily="18" charset="0"/>
            </a:endParaRPr>
          </a:p>
          <a:p>
            <a:pPr algn="just" eaLnBrk="1" hangingPunct="1">
              <a:lnSpc>
                <a:spcPct val="90000"/>
              </a:lnSpc>
              <a:buFont typeface="Arial" pitchFamily="34" charset="0"/>
              <a:buChar char="•"/>
              <a:defRPr/>
            </a:pPr>
            <a:r>
              <a:rPr lang="hr-HR" sz="2800" dirty="0" smtClean="0">
                <a:latin typeface="+mj-lt"/>
                <a:ea typeface="+mn-ea"/>
                <a:cs typeface="Times New Roman" pitchFamily="18" charset="0"/>
              </a:rPr>
              <a:t>Namera da se pridobiju </a:t>
            </a:r>
            <a:r>
              <a:rPr lang="hr-HR" sz="2800" dirty="0" smtClean="0">
                <a:latin typeface="+mj-lt"/>
                <a:ea typeface="+mn-ea"/>
                <a:cs typeface="Times New Roman" pitchFamily="18" charset="0"/>
              </a:rPr>
              <a:t>računarski </a:t>
            </a:r>
            <a:r>
              <a:rPr lang="hr-HR" sz="2800" dirty="0" smtClean="0">
                <a:latin typeface="+mj-lt"/>
                <a:ea typeface="+mn-ea"/>
                <a:cs typeface="Times New Roman" pitchFamily="18" charset="0"/>
              </a:rPr>
              <a:t>podaci</a:t>
            </a:r>
            <a:r>
              <a:rPr lang="en-GB" sz="2800" dirty="0" smtClean="0">
                <a:latin typeface="+mj-lt"/>
                <a:ea typeface="+mn-ea"/>
                <a:cs typeface="Times New Roman" pitchFamily="18" charset="0"/>
              </a:rPr>
              <a:t>; </a:t>
            </a:r>
            <a:r>
              <a:rPr lang="hr-HR" sz="2800" dirty="0" smtClean="0">
                <a:latin typeface="+mj-lt"/>
                <a:ea typeface="+mn-ea"/>
                <a:cs typeface="Times New Roman" pitchFamily="18" charset="0"/>
              </a:rPr>
              <a:t>ili</a:t>
            </a:r>
            <a:endParaRPr lang="en-GB" sz="2800" dirty="0" smtClean="0">
              <a:latin typeface="+mj-lt"/>
              <a:ea typeface="+mn-ea"/>
              <a:cs typeface="Times New Roman" pitchFamily="18" charset="0"/>
            </a:endParaRPr>
          </a:p>
          <a:p>
            <a:pPr lvl="1" algn="just" eaLnBrk="1" hangingPunct="1">
              <a:lnSpc>
                <a:spcPct val="90000"/>
              </a:lnSpc>
              <a:buFont typeface="Arial" pitchFamily="34" charset="0"/>
              <a:buChar char="–"/>
              <a:defRPr/>
            </a:pPr>
            <a:endParaRPr lang="en-GB" sz="1800" dirty="0" smtClean="0">
              <a:latin typeface="+mj-lt"/>
              <a:ea typeface="+mn-ea"/>
              <a:cs typeface="Times New Roman" pitchFamily="18" charset="0"/>
            </a:endParaRPr>
          </a:p>
          <a:p>
            <a:pPr algn="just" eaLnBrk="1" hangingPunct="1">
              <a:lnSpc>
                <a:spcPct val="90000"/>
              </a:lnSpc>
              <a:buFont typeface="Arial" pitchFamily="34" charset="0"/>
              <a:buChar char="•"/>
              <a:defRPr/>
            </a:pPr>
            <a:r>
              <a:rPr lang="hr-HR" sz="2800" dirty="0" smtClean="0">
                <a:latin typeface="+mj-lt"/>
                <a:ea typeface="+mn-ea"/>
                <a:cs typeface="Times New Roman" pitchFamily="18" charset="0"/>
              </a:rPr>
              <a:t>Nečasne namere </a:t>
            </a:r>
            <a:endParaRPr lang="en-GB" sz="2800" dirty="0" smtClean="0">
              <a:latin typeface="+mj-lt"/>
              <a:ea typeface="+mn-ea"/>
              <a:cs typeface="Times New Roman" pitchFamily="18" charset="0"/>
            </a:endParaRPr>
          </a:p>
          <a:p>
            <a:pPr lvl="1" algn="just" eaLnBrk="1" hangingPunct="1">
              <a:lnSpc>
                <a:spcPct val="90000"/>
              </a:lnSpc>
              <a:buFont typeface="Arial" pitchFamily="34" charset="0"/>
              <a:buChar char="–"/>
              <a:defRPr/>
            </a:pPr>
            <a:endParaRPr lang="en-GB" sz="1800" dirty="0" smtClean="0">
              <a:latin typeface="+mj-lt"/>
              <a:ea typeface="+mn-ea"/>
              <a:cs typeface="Times New Roman" pitchFamily="18" charset="0"/>
            </a:endParaRPr>
          </a:p>
          <a:p>
            <a:pPr algn="just" eaLnBrk="1" hangingPunct="1">
              <a:lnSpc>
                <a:spcPct val="90000"/>
              </a:lnSpc>
              <a:buFont typeface="Arial" pitchFamily="34" charset="0"/>
              <a:buChar char="•"/>
              <a:defRPr/>
            </a:pPr>
            <a:r>
              <a:rPr lang="hr-HR" sz="2800" dirty="0" smtClean="0">
                <a:latin typeface="+mj-lt"/>
                <a:ea typeface="+mn-ea"/>
                <a:cs typeface="Times New Roman" pitchFamily="18" charset="0"/>
              </a:rPr>
              <a:t>U vezi sa </a:t>
            </a:r>
            <a:r>
              <a:rPr lang="hr-HR" sz="2800" dirty="0" smtClean="0">
                <a:latin typeface="+mj-lt"/>
                <a:ea typeface="+mn-ea"/>
                <a:cs typeface="Times New Roman" pitchFamily="18" charset="0"/>
              </a:rPr>
              <a:t>računarskim </a:t>
            </a:r>
            <a:r>
              <a:rPr lang="hr-HR" sz="2800" dirty="0" smtClean="0">
                <a:latin typeface="+mj-lt"/>
                <a:ea typeface="+mn-ea"/>
                <a:cs typeface="Times New Roman" pitchFamily="18" charset="0"/>
              </a:rPr>
              <a:t>sistemom koji je povezan sa drugim </a:t>
            </a:r>
            <a:r>
              <a:rPr lang="hr-HR" sz="2800" dirty="0" smtClean="0">
                <a:latin typeface="+mj-lt"/>
                <a:ea typeface="+mn-ea"/>
                <a:cs typeface="Times New Roman" pitchFamily="18" charset="0"/>
              </a:rPr>
              <a:t>računarskim </a:t>
            </a:r>
            <a:r>
              <a:rPr lang="hr-HR" sz="2800" dirty="0" smtClean="0">
                <a:latin typeface="+mj-lt"/>
                <a:ea typeface="+mn-ea"/>
                <a:cs typeface="Times New Roman" pitchFamily="18" charset="0"/>
              </a:rPr>
              <a:t>sistemom </a:t>
            </a:r>
            <a:endParaRPr lang="en-GB" sz="2800" dirty="0" smtClean="0">
              <a:latin typeface="+mj-lt"/>
              <a:ea typeface="+mn-ea"/>
              <a:cs typeface="Times New Roman" pitchFamily="18" charset="0"/>
            </a:endParaRPr>
          </a:p>
        </p:txBody>
      </p:sp>
      <p:sp>
        <p:nvSpPr>
          <p:cNvPr id="18436" name="Slide Number Placeholder 1"/>
          <p:cNvSpPr>
            <a:spLocks noGrp="1"/>
          </p:cNvSpPr>
          <p:nvPr>
            <p:ph type="sldNum" sz="quarter" idx="12"/>
          </p:nvPr>
        </p:nvSpPr>
        <p:spPr bwMode="auto">
          <a:noFill/>
          <a:ln>
            <a:miter lim="800000"/>
            <a:headEnd/>
            <a:tailEnd/>
          </a:ln>
        </p:spPr>
        <p:txBody>
          <a:bodyPr/>
          <a:lstStyle/>
          <a:p>
            <a:r>
              <a:rPr lang="en-US" altLang="en-US">
                <a:cs typeface="Arial" charset="0"/>
              </a:rPr>
              <a:t>!</a:t>
            </a:r>
            <a:fld id="{8BFBBAD1-6802-4243-B004-F0892DC67CB9}" type="slidenum">
              <a:rPr lang="en-US" altLang="en-US">
                <a:cs typeface="Arial" charset="0"/>
              </a:rPr>
              <a:pPr/>
              <a:t>17</a:t>
            </a:fld>
            <a:endParaRPr lang="en-US" altLang="en-US">
              <a:cs typeface="Arial" charset="0"/>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p:cNvSpPr>
          <p:nvPr>
            <p:ph type="body" idx="1"/>
          </p:nvPr>
        </p:nvSpPr>
        <p:spPr>
          <a:xfrm>
            <a:off x="457200" y="758825"/>
            <a:ext cx="8229600" cy="5233988"/>
          </a:xfrm>
          <a:ln w="38100">
            <a:solidFill>
              <a:srgbClr val="FF0000"/>
            </a:solidFill>
          </a:ln>
        </p:spPr>
        <p:txBody>
          <a:bodyPr/>
          <a:lstStyle/>
          <a:p>
            <a:pPr algn="ctr" eaLnBrk="1" hangingPunct="1">
              <a:lnSpc>
                <a:spcPct val="80000"/>
              </a:lnSpc>
              <a:buFont typeface="Arial" charset="0"/>
              <a:buNone/>
            </a:pPr>
            <a:endParaRPr lang="en-GB" altLang="en-US" b="1" i="1" dirty="0" smtClean="0"/>
          </a:p>
          <a:p>
            <a:pPr algn="ctr" eaLnBrk="1" hangingPunct="1">
              <a:lnSpc>
                <a:spcPct val="80000"/>
              </a:lnSpc>
              <a:buFont typeface="Arial" charset="0"/>
              <a:buNone/>
            </a:pPr>
            <a:r>
              <a:rPr lang="hr-HR" altLang="en-US" b="1" i="1" dirty="0" smtClean="0"/>
              <a:t>Nezakonito presretanje</a:t>
            </a:r>
            <a:endParaRPr lang="en-GB" altLang="en-US" b="1" i="1" dirty="0" smtClean="0"/>
          </a:p>
          <a:p>
            <a:pPr algn="ctr" eaLnBrk="1" hangingPunct="1">
              <a:lnSpc>
                <a:spcPct val="80000"/>
              </a:lnSpc>
              <a:buFont typeface="Arial" charset="0"/>
              <a:buNone/>
            </a:pPr>
            <a:r>
              <a:rPr lang="en-GB" altLang="en-US" b="1" i="1" dirty="0" smtClean="0"/>
              <a:t>(</a:t>
            </a:r>
            <a:r>
              <a:rPr lang="hr-HR" altLang="en-US" b="1" i="1" dirty="0" smtClean="0"/>
              <a:t>Član </a:t>
            </a:r>
            <a:r>
              <a:rPr lang="en-GB" altLang="en-US" b="1" i="1" dirty="0" smtClean="0"/>
              <a:t> 3 –</a:t>
            </a:r>
            <a:r>
              <a:rPr lang="hr-HR" altLang="en-US" b="1" i="1" dirty="0" smtClean="0"/>
              <a:t>Konvencija iz Budimpešte</a:t>
            </a:r>
            <a:r>
              <a:rPr lang="en-GB" altLang="en-US" b="1" i="1" dirty="0" smtClean="0"/>
              <a:t>)</a:t>
            </a:r>
          </a:p>
          <a:p>
            <a:pPr eaLnBrk="1" hangingPunct="1">
              <a:lnSpc>
                <a:spcPct val="80000"/>
              </a:lnSpc>
              <a:buFont typeface="Arial" charset="0"/>
              <a:buNone/>
            </a:pPr>
            <a:endParaRPr lang="en-GB" altLang="en-US" dirty="0" smtClean="0"/>
          </a:p>
          <a:p>
            <a:pPr algn="ctr" eaLnBrk="1" hangingPunct="1">
              <a:lnSpc>
                <a:spcPct val="80000"/>
              </a:lnSpc>
            </a:pPr>
            <a:r>
              <a:rPr lang="hr-HR" altLang="en-US" i="1" dirty="0" smtClean="0"/>
              <a:t>Namerno i bespravno</a:t>
            </a:r>
            <a:endParaRPr lang="en-GB" altLang="en-US" i="1" dirty="0" smtClean="0"/>
          </a:p>
          <a:p>
            <a:pPr algn="ctr" eaLnBrk="1" hangingPunct="1">
              <a:lnSpc>
                <a:spcPct val="80000"/>
              </a:lnSpc>
            </a:pPr>
            <a:endParaRPr lang="en-GB" altLang="en-US" i="1" dirty="0" smtClean="0"/>
          </a:p>
          <a:p>
            <a:pPr algn="ctr" eaLnBrk="1" hangingPunct="1">
              <a:lnSpc>
                <a:spcPct val="80000"/>
              </a:lnSpc>
            </a:pPr>
            <a:r>
              <a:rPr lang="hr-HR" altLang="en-US" i="1" dirty="0" smtClean="0"/>
              <a:t>Presretanje </a:t>
            </a:r>
            <a:r>
              <a:rPr lang="hr-HR" altLang="en-US" i="1" dirty="0" smtClean="0"/>
              <a:t>putem tehničkih </a:t>
            </a:r>
            <a:r>
              <a:rPr lang="hr-HR" altLang="en-US" i="1" dirty="0" smtClean="0"/>
              <a:t>sredstava </a:t>
            </a:r>
            <a:r>
              <a:rPr lang="hr-HR" altLang="en-US" i="1" dirty="0" smtClean="0"/>
              <a:t>ne-javnog </a:t>
            </a:r>
            <a:r>
              <a:rPr lang="hr-HR" altLang="en-US" i="1" dirty="0" smtClean="0"/>
              <a:t>prenošenja računarskih </a:t>
            </a:r>
            <a:r>
              <a:rPr lang="hr-HR" altLang="en-US" i="1" dirty="0" smtClean="0"/>
              <a:t>podataka</a:t>
            </a:r>
            <a:endParaRPr lang="en-GB" altLang="en-US" i="1" dirty="0" smtClean="0"/>
          </a:p>
          <a:p>
            <a:pPr algn="ctr" eaLnBrk="1" hangingPunct="1">
              <a:lnSpc>
                <a:spcPct val="80000"/>
              </a:lnSpc>
            </a:pPr>
            <a:endParaRPr lang="en-GB" altLang="en-US" i="1" dirty="0" smtClean="0"/>
          </a:p>
          <a:p>
            <a:pPr algn="ctr" eaLnBrk="1" hangingPunct="1">
              <a:lnSpc>
                <a:spcPct val="80000"/>
              </a:lnSpc>
            </a:pPr>
            <a:r>
              <a:rPr lang="hr-HR" altLang="en-US" i="1" dirty="0" smtClean="0"/>
              <a:t>Prema, od ili unutar </a:t>
            </a:r>
            <a:r>
              <a:rPr lang="hr-HR" altLang="en-US" i="1" dirty="0" smtClean="0"/>
              <a:t>računarskog </a:t>
            </a:r>
            <a:r>
              <a:rPr lang="hr-HR" altLang="en-US" i="1" dirty="0" smtClean="0"/>
              <a:t>sistema</a:t>
            </a:r>
            <a:endParaRPr lang="en-GB" altLang="en-US" i="1" dirty="0" smtClean="0"/>
          </a:p>
          <a:p>
            <a:pPr algn="ctr" eaLnBrk="1" hangingPunct="1">
              <a:lnSpc>
                <a:spcPct val="80000"/>
              </a:lnSpc>
            </a:pPr>
            <a:endParaRPr lang="en-GB" altLang="en-US" dirty="0" smtClean="0"/>
          </a:p>
        </p:txBody>
      </p:sp>
      <p:sp>
        <p:nvSpPr>
          <p:cNvPr id="19459" name="Slide Number Placeholder 1"/>
          <p:cNvSpPr>
            <a:spLocks noGrp="1"/>
          </p:cNvSpPr>
          <p:nvPr>
            <p:ph type="sldNum" sz="quarter" idx="12"/>
          </p:nvPr>
        </p:nvSpPr>
        <p:spPr bwMode="auto">
          <a:noFill/>
          <a:ln>
            <a:miter lim="800000"/>
            <a:headEnd/>
            <a:tailEnd/>
          </a:ln>
        </p:spPr>
        <p:txBody>
          <a:bodyPr/>
          <a:lstStyle/>
          <a:p>
            <a:fld id="{BE25F143-1A68-4ACE-94FC-9B23CDDB9452}" type="slidenum">
              <a:rPr lang="en-US" altLang="en-US">
                <a:cs typeface="Arial" charset="0"/>
              </a:rPr>
              <a:pPr/>
              <a:t>18</a:t>
            </a:fld>
            <a:endParaRPr lang="en-US" altLang="en-US">
              <a:cs typeface="Arial" charset="0"/>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p:cNvSpPr>
          <p:nvPr>
            <p:ph type="title"/>
          </p:nvPr>
        </p:nvSpPr>
        <p:spPr/>
        <p:txBody>
          <a:bodyPr/>
          <a:lstStyle/>
          <a:p>
            <a:pPr eaLnBrk="1" hangingPunct="1"/>
            <a:r>
              <a:rPr lang="hr-HR" altLang="en-US" sz="4000" b="1" dirty="0" smtClean="0"/>
              <a:t>Član 3</a:t>
            </a:r>
            <a:r>
              <a:rPr lang="en-GB" altLang="en-US" sz="4000" b="1" dirty="0" smtClean="0"/>
              <a:t> – </a:t>
            </a:r>
            <a:r>
              <a:rPr lang="hr-HR" altLang="en-US" sz="4000" b="1" dirty="0" smtClean="0"/>
              <a:t>Nezakonito presretanje</a:t>
            </a:r>
            <a:endParaRPr lang="en-GB" altLang="en-US" sz="4000" dirty="0" smtClean="0"/>
          </a:p>
        </p:txBody>
      </p:sp>
      <p:sp>
        <p:nvSpPr>
          <p:cNvPr id="20483" name="Rectangle 3"/>
          <p:cNvSpPr>
            <a:spLocks noGrp="1"/>
          </p:cNvSpPr>
          <p:nvPr>
            <p:ph type="body" idx="1"/>
          </p:nvPr>
        </p:nvSpPr>
        <p:spPr>
          <a:xfrm>
            <a:off x="457200" y="1830388"/>
            <a:ext cx="8229600" cy="4525962"/>
          </a:xfrm>
        </p:spPr>
        <p:txBody>
          <a:bodyPr/>
          <a:lstStyle/>
          <a:p>
            <a:pPr marL="3175" indent="-3175" algn="just" eaLnBrk="1" hangingPunct="1">
              <a:lnSpc>
                <a:spcPct val="90000"/>
              </a:lnSpc>
              <a:buFont typeface="Arial" charset="0"/>
              <a:buNone/>
            </a:pPr>
            <a:r>
              <a:rPr lang="hr-HR" altLang="en-US" sz="2800" dirty="0" smtClean="0"/>
              <a:t>Svaka Strana ugovornica treba da usvoji zakonodavne i druge mere, neophodne da bi se kao krivično delo u domaćem pravu propisalo protivpravno presretanje prenosa računarskih podataka koji nisu javne prirode, ka računarskom sistemu, od njega ili unutar samog sistema, uključujući i elektromagnetna emitovanja iz računarskog sistema kojim se prenose takvi podaci, kada je </a:t>
            </a:r>
            <a:r>
              <a:rPr lang="hr-HR" altLang="en-US" sz="2800" dirty="0" smtClean="0"/>
              <a:t>to učinjeno </a:t>
            </a:r>
            <a:r>
              <a:rPr lang="hr-HR" altLang="en-US" sz="2800" dirty="0" smtClean="0"/>
              <a:t>sa namerom i uz pomoć tehničkih uređaja. Strana ugovornica može da uslovi da je delo učinjeno sa nečasnom namerom ili u vezi sa računarskim sistemom koji je povezan sa drugim računarskim sistemom. </a:t>
            </a:r>
          </a:p>
          <a:p>
            <a:pPr marL="3175" indent="-3175" algn="just" eaLnBrk="1" hangingPunct="1">
              <a:lnSpc>
                <a:spcPct val="90000"/>
              </a:lnSpc>
              <a:buFont typeface="Arial" charset="0"/>
              <a:buNone/>
            </a:pPr>
            <a:endParaRPr lang="hr-HR" altLang="en-US" sz="2800" dirty="0" smtClean="0"/>
          </a:p>
          <a:p>
            <a:pPr marL="3175" indent="-3175" algn="just" eaLnBrk="1" hangingPunct="1">
              <a:lnSpc>
                <a:spcPct val="90000"/>
              </a:lnSpc>
              <a:buFont typeface="Arial" charset="0"/>
              <a:buNone/>
            </a:pPr>
            <a:endParaRPr lang="hr-HR" altLang="en-US" sz="2800" dirty="0" smtClean="0"/>
          </a:p>
          <a:p>
            <a:pPr marL="3175" indent="-3175" algn="just" eaLnBrk="1" hangingPunct="1">
              <a:lnSpc>
                <a:spcPct val="90000"/>
              </a:lnSpc>
              <a:buFont typeface="Arial" charset="0"/>
              <a:buNone/>
            </a:pPr>
            <a:endParaRPr lang="en-GB" altLang="en-US" sz="2800" dirty="0" smtClean="0"/>
          </a:p>
          <a:p>
            <a:pPr marL="3175" indent="-3175" algn="just" eaLnBrk="1" hangingPunct="1">
              <a:lnSpc>
                <a:spcPct val="90000"/>
              </a:lnSpc>
              <a:buFont typeface="Arial" charset="0"/>
              <a:buNone/>
            </a:pPr>
            <a:endParaRPr lang="en-GB" altLang="en-US" sz="2800" dirty="0" smtClean="0"/>
          </a:p>
        </p:txBody>
      </p:sp>
      <p:sp>
        <p:nvSpPr>
          <p:cNvPr id="20484" name="Slide Number Placeholder 1"/>
          <p:cNvSpPr>
            <a:spLocks noGrp="1"/>
          </p:cNvSpPr>
          <p:nvPr>
            <p:ph type="sldNum" sz="quarter" idx="12"/>
          </p:nvPr>
        </p:nvSpPr>
        <p:spPr bwMode="auto">
          <a:noFill/>
          <a:ln>
            <a:miter lim="800000"/>
            <a:headEnd/>
            <a:tailEnd/>
          </a:ln>
        </p:spPr>
        <p:txBody>
          <a:bodyPr/>
          <a:lstStyle/>
          <a:p>
            <a:fld id="{6DBCB4B1-F5E6-42B5-9DED-E776D5FE8532}" type="slidenum">
              <a:rPr lang="en-US" altLang="en-US">
                <a:cs typeface="Arial" charset="0"/>
              </a:rPr>
              <a:pPr/>
              <a:t>19</a:t>
            </a:fld>
            <a:endParaRPr lang="en-US" altLang="en-US">
              <a:cs typeface="Arial"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457200" y="0"/>
            <a:ext cx="8229600" cy="774700"/>
          </a:xfrm>
        </p:spPr>
        <p:txBody>
          <a:bodyPr/>
          <a:lstStyle/>
          <a:p>
            <a:r>
              <a:rPr lang="hr-HR" altLang="en-US" b="1" dirty="0" smtClean="0"/>
              <a:t>Dnevni red </a:t>
            </a:r>
            <a:endParaRPr lang="en-US" altLang="en-US" b="1" dirty="0" smtClean="0"/>
          </a:p>
        </p:txBody>
      </p:sp>
      <p:sp>
        <p:nvSpPr>
          <p:cNvPr id="3075" name="Content Placeholder 2"/>
          <p:cNvSpPr>
            <a:spLocks noGrp="1"/>
          </p:cNvSpPr>
          <p:nvPr>
            <p:ph idx="1"/>
          </p:nvPr>
        </p:nvSpPr>
        <p:spPr>
          <a:xfrm>
            <a:off x="457200" y="1273175"/>
            <a:ext cx="8513763" cy="4899025"/>
          </a:xfrm>
        </p:spPr>
        <p:txBody>
          <a:bodyPr/>
          <a:lstStyle/>
          <a:p>
            <a:pPr>
              <a:lnSpc>
                <a:spcPct val="90000"/>
              </a:lnSpc>
            </a:pPr>
            <a:r>
              <a:rPr lang="hr-HR" altLang="en-US" sz="2600" b="1" dirty="0" smtClean="0">
                <a:solidFill>
                  <a:srgbClr val="000000"/>
                </a:solidFill>
              </a:rPr>
              <a:t>Prvi deo</a:t>
            </a:r>
            <a:r>
              <a:rPr lang="en-US" altLang="en-US" sz="2600" b="1" dirty="0" smtClean="0">
                <a:solidFill>
                  <a:srgbClr val="000000"/>
                </a:solidFill>
              </a:rPr>
              <a:t/>
            </a:r>
            <a:br>
              <a:rPr lang="en-US" altLang="en-US" sz="2600" b="1" dirty="0" smtClean="0">
                <a:solidFill>
                  <a:srgbClr val="000000"/>
                </a:solidFill>
              </a:rPr>
            </a:br>
            <a:r>
              <a:rPr lang="hr-HR" altLang="en-US" sz="2600" dirty="0" smtClean="0">
                <a:solidFill>
                  <a:srgbClr val="000000"/>
                </a:solidFill>
              </a:rPr>
              <a:t>Konvencija iz Budimpešte o </a:t>
            </a:r>
            <a:r>
              <a:rPr lang="hr-HR" altLang="en-US" sz="2600" dirty="0" smtClean="0">
                <a:solidFill>
                  <a:srgbClr val="000000"/>
                </a:solidFill>
              </a:rPr>
              <a:t>internet </a:t>
            </a:r>
            <a:r>
              <a:rPr lang="hr-HR" altLang="en-US" sz="2600" dirty="0" smtClean="0">
                <a:solidFill>
                  <a:srgbClr val="000000"/>
                </a:solidFill>
              </a:rPr>
              <a:t>kriminalu – Materijalno krivično pravo </a:t>
            </a:r>
            <a:endParaRPr lang="en-US" altLang="en-US" sz="2600" dirty="0" smtClean="0">
              <a:solidFill>
                <a:srgbClr val="000000"/>
              </a:solidFill>
            </a:endParaRPr>
          </a:p>
          <a:p>
            <a:pPr>
              <a:lnSpc>
                <a:spcPct val="90000"/>
              </a:lnSpc>
            </a:pPr>
            <a:endParaRPr lang="en-US" altLang="en-US" sz="2600" dirty="0" smtClean="0">
              <a:solidFill>
                <a:srgbClr val="000000"/>
              </a:solidFill>
            </a:endParaRPr>
          </a:p>
          <a:p>
            <a:pPr>
              <a:lnSpc>
                <a:spcPct val="90000"/>
              </a:lnSpc>
            </a:pPr>
            <a:r>
              <a:rPr lang="hr-HR" altLang="en-US" sz="2600" b="1" dirty="0" smtClean="0">
                <a:solidFill>
                  <a:srgbClr val="000000"/>
                </a:solidFill>
              </a:rPr>
              <a:t>Drugi deo</a:t>
            </a:r>
            <a:r>
              <a:rPr lang="en-US" altLang="en-US" sz="2600" dirty="0" smtClean="0">
                <a:solidFill>
                  <a:srgbClr val="000000"/>
                </a:solidFill>
              </a:rPr>
              <a:t/>
            </a:r>
            <a:br>
              <a:rPr lang="en-US" altLang="en-US" sz="2600" dirty="0" smtClean="0">
                <a:solidFill>
                  <a:srgbClr val="000000"/>
                </a:solidFill>
              </a:rPr>
            </a:br>
            <a:r>
              <a:rPr lang="hr-HR" altLang="en-US" sz="2600" dirty="0" smtClean="0">
                <a:solidFill>
                  <a:srgbClr val="000000"/>
                </a:solidFill>
              </a:rPr>
              <a:t>Primeri za razmatranje</a:t>
            </a:r>
            <a:endParaRPr lang="en-US" altLang="en-US" sz="2600" dirty="0" smtClean="0">
              <a:solidFill>
                <a:srgbClr val="000000"/>
              </a:solidFill>
            </a:endParaRPr>
          </a:p>
          <a:p>
            <a:pPr>
              <a:lnSpc>
                <a:spcPct val="90000"/>
              </a:lnSpc>
            </a:pPr>
            <a:endParaRPr lang="en-US" altLang="en-US" sz="2600" dirty="0" smtClean="0">
              <a:solidFill>
                <a:srgbClr val="000000"/>
              </a:solidFill>
            </a:endParaRPr>
          </a:p>
          <a:p>
            <a:pPr>
              <a:lnSpc>
                <a:spcPct val="90000"/>
              </a:lnSpc>
            </a:pPr>
            <a:r>
              <a:rPr lang="hr-HR" altLang="en-US" sz="2600" b="1" dirty="0" smtClean="0">
                <a:solidFill>
                  <a:srgbClr val="000000"/>
                </a:solidFill>
              </a:rPr>
              <a:t>Treći deo</a:t>
            </a:r>
            <a:r>
              <a:rPr lang="en-US" altLang="en-US" sz="2600" dirty="0" smtClean="0">
                <a:solidFill>
                  <a:srgbClr val="000000"/>
                </a:solidFill>
              </a:rPr>
              <a:t/>
            </a:r>
            <a:br>
              <a:rPr lang="en-US" altLang="en-US" sz="2600" dirty="0" smtClean="0">
                <a:solidFill>
                  <a:srgbClr val="000000"/>
                </a:solidFill>
              </a:rPr>
            </a:br>
            <a:r>
              <a:rPr lang="hr-HR" altLang="en-US" sz="2600" dirty="0" smtClean="0">
                <a:solidFill>
                  <a:srgbClr val="000000"/>
                </a:solidFill>
              </a:rPr>
              <a:t>Sažetak </a:t>
            </a:r>
            <a:endParaRPr lang="pt-PT" altLang="en-US" sz="2600" dirty="0" smtClean="0">
              <a:solidFill>
                <a:srgbClr val="000000"/>
              </a:solidFill>
            </a:endParaRPr>
          </a:p>
        </p:txBody>
      </p:sp>
      <p:sp>
        <p:nvSpPr>
          <p:cNvPr id="3076" name="Slide Number Placeholder 1"/>
          <p:cNvSpPr>
            <a:spLocks noGrp="1"/>
          </p:cNvSpPr>
          <p:nvPr>
            <p:ph type="sldNum" sz="quarter" idx="12"/>
          </p:nvPr>
        </p:nvSpPr>
        <p:spPr bwMode="auto">
          <a:noFill/>
          <a:ln>
            <a:miter lim="800000"/>
            <a:headEnd/>
            <a:tailEnd/>
          </a:ln>
        </p:spPr>
        <p:txBody>
          <a:bodyPr/>
          <a:lstStyle/>
          <a:p>
            <a:r>
              <a:rPr lang="en-US" altLang="en-US">
                <a:cs typeface="Arial" charset="0"/>
              </a:rPr>
              <a:t>!</a:t>
            </a:r>
            <a:fld id="{70C686A1-7838-4811-8EB0-34E97DD2DCA2}" type="slidenum">
              <a:rPr lang="en-US" altLang="en-US">
                <a:cs typeface="Arial" charset="0"/>
              </a:rPr>
              <a:pPr/>
              <a:t>2</a:t>
            </a:fld>
            <a:endParaRPr lang="en-US" altLang="en-US">
              <a:cs typeface="Arial" charset="0"/>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p:cNvSpPr>
          <p:nvPr>
            <p:ph type="title"/>
          </p:nvPr>
        </p:nvSpPr>
        <p:spPr/>
        <p:txBody>
          <a:bodyPr/>
          <a:lstStyle/>
          <a:p>
            <a:pPr eaLnBrk="1" hangingPunct="1"/>
            <a:r>
              <a:rPr lang="hr-HR" altLang="en-US" sz="4000" b="1" dirty="0" smtClean="0"/>
              <a:t>Član 3</a:t>
            </a:r>
            <a:r>
              <a:rPr lang="en-GB" altLang="en-US" sz="4000" b="1" dirty="0" smtClean="0"/>
              <a:t> – </a:t>
            </a:r>
            <a:r>
              <a:rPr lang="hr-HR" altLang="en-US" sz="4000" b="1" dirty="0" smtClean="0"/>
              <a:t>Nezakonito presretanje</a:t>
            </a:r>
            <a:endParaRPr lang="en-GB" altLang="en-US" sz="4000" dirty="0" smtClean="0"/>
          </a:p>
        </p:txBody>
      </p:sp>
      <p:sp>
        <p:nvSpPr>
          <p:cNvPr id="21507" name="Rectangle 3"/>
          <p:cNvSpPr>
            <a:spLocks noGrp="1"/>
          </p:cNvSpPr>
          <p:nvPr>
            <p:ph type="body" idx="1"/>
          </p:nvPr>
        </p:nvSpPr>
        <p:spPr>
          <a:xfrm>
            <a:off x="457200" y="1744663"/>
            <a:ext cx="8229600" cy="4525962"/>
          </a:xfrm>
        </p:spPr>
        <p:txBody>
          <a:bodyPr/>
          <a:lstStyle/>
          <a:p>
            <a:pPr marL="3175" indent="-3175" algn="just" eaLnBrk="1" hangingPunct="1">
              <a:lnSpc>
                <a:spcPct val="90000"/>
              </a:lnSpc>
              <a:buNone/>
            </a:pPr>
            <a:r>
              <a:rPr lang="vi-VN" sz="2400" dirty="0" smtClean="0"/>
              <a:t>Svaka </a:t>
            </a:r>
            <a:r>
              <a:rPr lang="sr-Latn-BA" sz="2400" dirty="0" smtClean="0"/>
              <a:t>s</a:t>
            </a:r>
            <a:r>
              <a:rPr lang="vi-VN" sz="2400" dirty="0" smtClean="0"/>
              <a:t>trana </a:t>
            </a:r>
            <a:r>
              <a:rPr lang="vi-VN" sz="2400" dirty="0" smtClean="0"/>
              <a:t>ugovornica treba da usvoji zakonodavne i druge mere, neophodne da bi se kao krivično delo u domaćem pravu propisalo protivpravno </a:t>
            </a:r>
            <a:r>
              <a:rPr lang="vi-VN" b="1" dirty="0" smtClean="0">
                <a:solidFill>
                  <a:srgbClr val="FF0000"/>
                </a:solidFill>
              </a:rPr>
              <a:t>presretanje </a:t>
            </a:r>
            <a:r>
              <a:rPr lang="vi-VN" sz="2400" dirty="0" smtClean="0"/>
              <a:t>prenosa računarskih podataka koji nisu javne prirode, ka računarskom sistemu, od njega ili unutar samog sistema, uključujući i elektromagnetna emitovanja iz računarskog sistema kojim se prenose takvi podaci, kada je </a:t>
            </a:r>
            <a:r>
              <a:rPr lang="sr-Latn-BA" sz="2400" dirty="0" smtClean="0"/>
              <a:t>to </a:t>
            </a:r>
            <a:r>
              <a:rPr lang="vi-VN" sz="2400" dirty="0" smtClean="0"/>
              <a:t>učinjeno </a:t>
            </a:r>
            <a:r>
              <a:rPr lang="vi-VN" sz="2400" dirty="0" smtClean="0"/>
              <a:t>sa namerom i uz pomoć tehničkih uređaja. Strana ugovornica može da uslovi da je delo učinjeno sa nečasnom namerom ili u vezi sa računarskim sistemom koji je povezan sa drugim računarskim sistemom.</a:t>
            </a:r>
            <a:endParaRPr lang="en-GB" altLang="en-US" sz="2400" dirty="0" smtClean="0"/>
          </a:p>
        </p:txBody>
      </p:sp>
      <p:sp>
        <p:nvSpPr>
          <p:cNvPr id="21508" name="Slide Number Placeholder 1"/>
          <p:cNvSpPr>
            <a:spLocks noGrp="1"/>
          </p:cNvSpPr>
          <p:nvPr>
            <p:ph type="sldNum" sz="quarter" idx="12"/>
          </p:nvPr>
        </p:nvSpPr>
        <p:spPr bwMode="auto">
          <a:noFill/>
          <a:ln>
            <a:miter lim="800000"/>
            <a:headEnd/>
            <a:tailEnd/>
          </a:ln>
        </p:spPr>
        <p:txBody>
          <a:bodyPr/>
          <a:lstStyle/>
          <a:p>
            <a:r>
              <a:rPr lang="en-US" altLang="en-US">
                <a:cs typeface="Arial" charset="0"/>
              </a:rPr>
              <a:t>!</a:t>
            </a:r>
            <a:fld id="{83C59676-67FA-4996-8FF9-FCA2AE5A8D43}" type="slidenum">
              <a:rPr lang="en-US" altLang="en-US">
                <a:cs typeface="Arial" charset="0"/>
              </a:rPr>
              <a:pPr/>
              <a:t>20</a:t>
            </a:fld>
            <a:endParaRPr lang="en-US" altLang="en-US">
              <a:cs typeface="Arial" charset="0"/>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p:cNvSpPr>
          <p:nvPr>
            <p:ph type="title"/>
          </p:nvPr>
        </p:nvSpPr>
        <p:spPr/>
        <p:txBody>
          <a:bodyPr/>
          <a:lstStyle/>
          <a:p>
            <a:pPr eaLnBrk="1" hangingPunct="1"/>
            <a:r>
              <a:rPr lang="hr-HR" altLang="en-US" b="1" dirty="0" smtClean="0"/>
              <a:t>Presretanje</a:t>
            </a:r>
            <a:endParaRPr lang="en-GB" altLang="en-US" b="1" dirty="0" smtClean="0"/>
          </a:p>
        </p:txBody>
      </p:sp>
      <p:sp>
        <p:nvSpPr>
          <p:cNvPr id="78851" name="Rectangle 3"/>
          <p:cNvSpPr>
            <a:spLocks noGrp="1"/>
          </p:cNvSpPr>
          <p:nvPr>
            <p:ph type="body" idx="1"/>
          </p:nvPr>
        </p:nvSpPr>
        <p:spPr>
          <a:xfrm>
            <a:off x="457200" y="1698625"/>
            <a:ext cx="8229600" cy="4167188"/>
          </a:xfrm>
        </p:spPr>
        <p:txBody>
          <a:bodyPr/>
          <a:lstStyle/>
          <a:p>
            <a:pPr algn="just" eaLnBrk="1" hangingPunct="1">
              <a:lnSpc>
                <a:spcPct val="90000"/>
              </a:lnSpc>
              <a:buFont typeface="Arial" pitchFamily="34" charset="0"/>
              <a:buChar char="•"/>
              <a:defRPr/>
            </a:pPr>
            <a:r>
              <a:rPr lang="hr-HR" sz="3000" dirty="0" smtClean="0">
                <a:latin typeface="+mj-lt"/>
                <a:ea typeface="+mn-ea"/>
                <a:cs typeface="Times New Roman" pitchFamily="18" charset="0"/>
              </a:rPr>
              <a:t>Presretanje znači slušanje, praćenje ili nadgledanje komunikacija</a:t>
            </a:r>
            <a:endParaRPr lang="en-GB" sz="3000" dirty="0" smtClean="0">
              <a:latin typeface="+mj-lt"/>
              <a:ea typeface="+mn-ea"/>
              <a:cs typeface="Times New Roman" pitchFamily="18" charset="0"/>
            </a:endParaRPr>
          </a:p>
          <a:p>
            <a:pPr lvl="1" algn="just" eaLnBrk="1" hangingPunct="1">
              <a:lnSpc>
                <a:spcPct val="90000"/>
              </a:lnSpc>
              <a:buFont typeface="Arial" pitchFamily="34" charset="0"/>
              <a:buChar char="–"/>
              <a:defRPr/>
            </a:pPr>
            <a:endParaRPr lang="en-GB" sz="2600" dirty="0">
              <a:latin typeface="+mj-lt"/>
              <a:ea typeface="+mn-ea"/>
              <a:cs typeface="Times New Roman" pitchFamily="18" charset="0"/>
            </a:endParaRPr>
          </a:p>
          <a:p>
            <a:pPr algn="just" eaLnBrk="1" hangingPunct="1">
              <a:lnSpc>
                <a:spcPct val="90000"/>
              </a:lnSpc>
              <a:buFont typeface="Arial" pitchFamily="34" charset="0"/>
              <a:buChar char="•"/>
              <a:defRPr/>
            </a:pPr>
            <a:r>
              <a:rPr lang="hr-HR" sz="3000" dirty="0" smtClean="0">
                <a:latin typeface="+mj-lt"/>
                <a:ea typeface="+mn-ea"/>
                <a:cs typeface="Times New Roman" pitchFamily="18" charset="0"/>
              </a:rPr>
              <a:t>Odredbe imaju za cilj da zaštite privatnosti komunikacija</a:t>
            </a:r>
            <a:endParaRPr lang="en-GB" sz="3000" dirty="0" smtClean="0">
              <a:latin typeface="+mj-lt"/>
              <a:ea typeface="+mn-ea"/>
              <a:cs typeface="Times New Roman" pitchFamily="18" charset="0"/>
            </a:endParaRPr>
          </a:p>
          <a:p>
            <a:pPr algn="just" eaLnBrk="1" hangingPunct="1">
              <a:lnSpc>
                <a:spcPct val="90000"/>
              </a:lnSpc>
              <a:buFont typeface="Arial" pitchFamily="34" charset="0"/>
              <a:buChar char="•"/>
              <a:defRPr/>
            </a:pPr>
            <a:endParaRPr lang="en-GB" sz="3000" dirty="0">
              <a:latin typeface="+mj-lt"/>
              <a:ea typeface="+mn-ea"/>
              <a:cs typeface="Times New Roman" pitchFamily="18" charset="0"/>
            </a:endParaRPr>
          </a:p>
          <a:p>
            <a:pPr algn="just" eaLnBrk="1" hangingPunct="1">
              <a:lnSpc>
                <a:spcPct val="90000"/>
              </a:lnSpc>
              <a:buFont typeface="Arial" pitchFamily="34" charset="0"/>
              <a:buChar char="•"/>
              <a:defRPr/>
            </a:pPr>
            <a:r>
              <a:rPr lang="hr-HR" sz="3000" dirty="0" smtClean="0">
                <a:latin typeface="+mj-lt"/>
                <a:ea typeface="+mn-ea"/>
                <a:cs typeface="Times New Roman" pitchFamily="18" charset="0"/>
              </a:rPr>
              <a:t>Bave se ekvivalentima tradicionalnog prisluškivanja i snimanja usmenih telefonskih razgovora kad su učinjeni u vezi sa prenosom računarskih podataka. </a:t>
            </a:r>
            <a:endParaRPr lang="en-GB" sz="3000" dirty="0" smtClean="0">
              <a:latin typeface="+mj-lt"/>
              <a:ea typeface="+mn-ea"/>
              <a:cs typeface="Times New Roman" pitchFamily="18" charset="0"/>
            </a:endParaRPr>
          </a:p>
          <a:p>
            <a:pPr algn="just" eaLnBrk="1" hangingPunct="1">
              <a:lnSpc>
                <a:spcPct val="90000"/>
              </a:lnSpc>
              <a:buFont typeface="Arial" pitchFamily="34" charset="0"/>
              <a:buChar char="•"/>
              <a:defRPr/>
            </a:pPr>
            <a:endParaRPr lang="en-GB" sz="3000" dirty="0" smtClean="0">
              <a:latin typeface="+mj-lt"/>
              <a:ea typeface="+mn-ea"/>
              <a:cs typeface="Times New Roman" pitchFamily="18" charset="0"/>
            </a:endParaRPr>
          </a:p>
        </p:txBody>
      </p:sp>
      <p:sp>
        <p:nvSpPr>
          <p:cNvPr id="22532" name="Slide Number Placeholder 1"/>
          <p:cNvSpPr>
            <a:spLocks noGrp="1"/>
          </p:cNvSpPr>
          <p:nvPr>
            <p:ph type="sldNum" sz="quarter" idx="12"/>
          </p:nvPr>
        </p:nvSpPr>
        <p:spPr bwMode="auto">
          <a:noFill/>
          <a:ln>
            <a:miter lim="800000"/>
            <a:headEnd/>
            <a:tailEnd/>
          </a:ln>
        </p:spPr>
        <p:txBody>
          <a:bodyPr/>
          <a:lstStyle/>
          <a:p>
            <a:r>
              <a:rPr lang="en-US" altLang="en-US">
                <a:cs typeface="Arial" charset="0"/>
              </a:rPr>
              <a:t>!</a:t>
            </a:r>
            <a:fld id="{88FF11F9-ECD3-4E29-90EE-C01943F26014}" type="slidenum">
              <a:rPr lang="en-US" altLang="en-US">
                <a:cs typeface="Arial" charset="0"/>
              </a:rPr>
              <a:pPr/>
              <a:t>21</a:t>
            </a:fld>
            <a:endParaRPr lang="en-US" altLang="en-US">
              <a:cs typeface="Arial" charset="0"/>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p:cNvSpPr>
          <p:nvPr>
            <p:ph type="title"/>
          </p:nvPr>
        </p:nvSpPr>
        <p:spPr/>
        <p:txBody>
          <a:bodyPr/>
          <a:lstStyle/>
          <a:p>
            <a:pPr eaLnBrk="1" hangingPunct="1"/>
            <a:r>
              <a:rPr lang="hr-HR" altLang="en-US" sz="4000" b="1" dirty="0" smtClean="0"/>
              <a:t>Član 3</a:t>
            </a:r>
            <a:r>
              <a:rPr lang="en-GB" altLang="en-US" sz="4000" b="1" dirty="0" smtClean="0"/>
              <a:t> – </a:t>
            </a:r>
            <a:r>
              <a:rPr lang="hr-HR" altLang="en-US" sz="4000" b="1" dirty="0" smtClean="0"/>
              <a:t>Nezakonito presretanje</a:t>
            </a:r>
            <a:endParaRPr lang="en-GB" altLang="en-US" sz="4000" dirty="0" smtClean="0"/>
          </a:p>
        </p:txBody>
      </p:sp>
      <p:sp>
        <p:nvSpPr>
          <p:cNvPr id="23555" name="Rectangle 3"/>
          <p:cNvSpPr>
            <a:spLocks noGrp="1"/>
          </p:cNvSpPr>
          <p:nvPr>
            <p:ph type="body" idx="1"/>
          </p:nvPr>
        </p:nvSpPr>
        <p:spPr>
          <a:xfrm>
            <a:off x="457200" y="1392963"/>
            <a:ext cx="8229600" cy="4525962"/>
          </a:xfrm>
        </p:spPr>
        <p:txBody>
          <a:bodyPr/>
          <a:lstStyle/>
          <a:p>
            <a:pPr marL="3175" indent="-3175" algn="just" eaLnBrk="1" hangingPunct="1">
              <a:lnSpc>
                <a:spcPct val="90000"/>
              </a:lnSpc>
              <a:buNone/>
            </a:pPr>
            <a:r>
              <a:rPr lang="vi-VN" sz="2800" dirty="0" smtClean="0"/>
              <a:t>Svaka </a:t>
            </a:r>
            <a:r>
              <a:rPr lang="sr-Latn-BA" sz="2800" dirty="0" smtClean="0"/>
              <a:t>s</a:t>
            </a:r>
            <a:r>
              <a:rPr lang="vi-VN" sz="2800" dirty="0" smtClean="0"/>
              <a:t>trana </a:t>
            </a:r>
            <a:r>
              <a:rPr lang="vi-VN" sz="2800" dirty="0" smtClean="0"/>
              <a:t>ugovornica treba da usvoji zakonodavne i druge mere, neophodne da bi se kao krivično delo u domaćem pravu propisalo </a:t>
            </a:r>
            <a:r>
              <a:rPr lang="vi-VN" b="1" dirty="0" smtClean="0">
                <a:solidFill>
                  <a:srgbClr val="FF0000"/>
                </a:solidFill>
              </a:rPr>
              <a:t>protivpravno</a:t>
            </a:r>
            <a:r>
              <a:rPr lang="vi-VN" sz="2800" dirty="0" smtClean="0"/>
              <a:t> presretanje prenosa računarskih podataka koji nisu javne prirode, ka računarskom sistemu, od njega ili unutar samog sistema, uključujući i elektromagnetna emitovanja iz računarskog sistema kojim se prenose takvi podaci, kada je </a:t>
            </a:r>
            <a:r>
              <a:rPr lang="sr-Latn-BA" sz="2800" dirty="0" smtClean="0"/>
              <a:t>to </a:t>
            </a:r>
            <a:r>
              <a:rPr lang="vi-VN" sz="2800" dirty="0" smtClean="0"/>
              <a:t>učinjeno </a:t>
            </a:r>
            <a:r>
              <a:rPr lang="vi-VN" sz="2800" dirty="0" smtClean="0"/>
              <a:t>sa namerom i uz pomoć tehničkih uređaja. Strana ugovornica može da uslovi da je delo učinjeno sa nečasnom namerom ili u vezi sa računarskim sistemom koji je povezan sa drugim računarskim sistemom.</a:t>
            </a:r>
            <a:endParaRPr lang="en-GB" altLang="en-US" sz="2800" dirty="0" smtClean="0"/>
          </a:p>
        </p:txBody>
      </p:sp>
      <p:sp>
        <p:nvSpPr>
          <p:cNvPr id="23556" name="Slide Number Placeholder 1"/>
          <p:cNvSpPr>
            <a:spLocks noGrp="1"/>
          </p:cNvSpPr>
          <p:nvPr>
            <p:ph type="sldNum" sz="quarter" idx="12"/>
          </p:nvPr>
        </p:nvSpPr>
        <p:spPr bwMode="auto">
          <a:noFill/>
          <a:ln>
            <a:miter lim="800000"/>
            <a:headEnd/>
            <a:tailEnd/>
          </a:ln>
        </p:spPr>
        <p:txBody>
          <a:bodyPr/>
          <a:lstStyle/>
          <a:p>
            <a:r>
              <a:rPr lang="en-US" altLang="en-US">
                <a:cs typeface="Arial" charset="0"/>
              </a:rPr>
              <a:t>!</a:t>
            </a:r>
            <a:fld id="{2F6C3E9E-C1CF-4C16-9D52-BB48330A550F}" type="slidenum">
              <a:rPr lang="en-US" altLang="en-US">
                <a:cs typeface="Arial" charset="0"/>
              </a:rPr>
              <a:pPr/>
              <a:t>22</a:t>
            </a:fld>
            <a:endParaRPr lang="en-US" altLang="en-US">
              <a:cs typeface="Arial" charset="0"/>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p:cNvSpPr>
          <p:nvPr>
            <p:ph type="title"/>
          </p:nvPr>
        </p:nvSpPr>
        <p:spPr/>
        <p:txBody>
          <a:bodyPr/>
          <a:lstStyle/>
          <a:p>
            <a:pPr eaLnBrk="1" hangingPunct="1"/>
            <a:r>
              <a:rPr lang="hr-HR" altLang="en-US" b="1" dirty="0" smtClean="0"/>
              <a:t>Protivpravno</a:t>
            </a:r>
            <a:endParaRPr lang="en-GB" altLang="en-US" b="1" dirty="0" smtClean="0"/>
          </a:p>
        </p:txBody>
      </p:sp>
      <p:sp>
        <p:nvSpPr>
          <p:cNvPr id="78851" name="Rectangle 3"/>
          <p:cNvSpPr>
            <a:spLocks noGrp="1"/>
          </p:cNvSpPr>
          <p:nvPr>
            <p:ph type="body" idx="1"/>
          </p:nvPr>
        </p:nvSpPr>
        <p:spPr>
          <a:xfrm>
            <a:off x="457200" y="1544638"/>
            <a:ext cx="8229600" cy="5075237"/>
          </a:xfrm>
        </p:spPr>
        <p:txBody>
          <a:bodyPr/>
          <a:lstStyle/>
          <a:p>
            <a:pPr algn="just" eaLnBrk="1" hangingPunct="1">
              <a:lnSpc>
                <a:spcPct val="90000"/>
              </a:lnSpc>
              <a:buFont typeface="Arial" pitchFamily="34" charset="0"/>
              <a:buChar char="•"/>
              <a:defRPr/>
            </a:pPr>
            <a:r>
              <a:rPr lang="hr-HR" sz="3000" dirty="0" smtClean="0">
                <a:latin typeface="+mj-lt"/>
                <a:ea typeface="+mn-ea"/>
                <a:cs typeface="Times New Roman" pitchFamily="18" charset="0"/>
              </a:rPr>
              <a:t>Ne odnosi se na situacije gde osoba koja vrši presretanje ima pravo da to učini</a:t>
            </a:r>
            <a:endParaRPr lang="en-GB" sz="3000" dirty="0" smtClean="0">
              <a:latin typeface="+mj-lt"/>
              <a:ea typeface="+mn-ea"/>
              <a:cs typeface="Times New Roman" pitchFamily="18" charset="0"/>
            </a:endParaRPr>
          </a:p>
          <a:p>
            <a:pPr algn="just" eaLnBrk="1" hangingPunct="1">
              <a:lnSpc>
                <a:spcPct val="90000"/>
              </a:lnSpc>
              <a:buNone/>
              <a:defRPr/>
            </a:pPr>
            <a:r>
              <a:rPr lang="hr-HR" sz="3000" dirty="0" smtClean="0">
                <a:latin typeface="+mj-lt"/>
                <a:ea typeface="+mn-ea"/>
                <a:cs typeface="Times New Roman" pitchFamily="18" charset="0"/>
              </a:rPr>
              <a:t>Primeri</a:t>
            </a:r>
            <a:r>
              <a:rPr lang="en-GB" sz="3000" dirty="0" smtClean="0">
                <a:latin typeface="+mj-lt"/>
                <a:ea typeface="+mn-ea"/>
                <a:cs typeface="Times New Roman" pitchFamily="18" charset="0"/>
              </a:rPr>
              <a:t>:</a:t>
            </a:r>
          </a:p>
          <a:p>
            <a:pPr lvl="1" algn="just" eaLnBrk="1" hangingPunct="1">
              <a:lnSpc>
                <a:spcPct val="90000"/>
              </a:lnSpc>
              <a:buFont typeface="Arial" pitchFamily="34" charset="0"/>
              <a:buChar char="–"/>
              <a:defRPr/>
            </a:pPr>
            <a:r>
              <a:rPr lang="hr-HR" sz="2400" dirty="0" smtClean="0">
                <a:latin typeface="+mj-lt"/>
                <a:ea typeface="+mn-ea"/>
                <a:cs typeface="Times New Roman" pitchFamily="18" charset="0"/>
              </a:rPr>
              <a:t>Osoba koja vrši presretanje je </a:t>
            </a:r>
            <a:r>
              <a:rPr lang="hr-HR" sz="2400" dirty="0" smtClean="0">
                <a:latin typeface="+mj-lt"/>
                <a:ea typeface="+mn-ea"/>
                <a:cs typeface="Times New Roman" pitchFamily="18" charset="0"/>
              </a:rPr>
              <a:t>dobila instrukcije za to </a:t>
            </a:r>
            <a:r>
              <a:rPr lang="hr-HR" sz="2400" dirty="0" smtClean="0">
                <a:latin typeface="+mj-lt"/>
                <a:ea typeface="+mn-ea"/>
                <a:cs typeface="Times New Roman" pitchFamily="18" charset="0"/>
              </a:rPr>
              <a:t>i </a:t>
            </a:r>
            <a:r>
              <a:rPr lang="hr-HR" sz="2400" dirty="0" smtClean="0">
                <a:latin typeface="+mj-lt"/>
                <a:ea typeface="+mn-ea"/>
                <a:cs typeface="Times New Roman" pitchFamily="18" charset="0"/>
              </a:rPr>
              <a:t>ovlašćena je </a:t>
            </a:r>
            <a:r>
              <a:rPr lang="hr-HR" sz="2400" dirty="0" smtClean="0">
                <a:latin typeface="+mj-lt"/>
                <a:ea typeface="+mn-ea"/>
                <a:cs typeface="Times New Roman" pitchFamily="18" charset="0"/>
              </a:rPr>
              <a:t>od strane učesnika u prenosu, uključujući za:</a:t>
            </a:r>
            <a:endParaRPr lang="en-GB" sz="2400" dirty="0" smtClean="0">
              <a:latin typeface="+mj-lt"/>
              <a:ea typeface="+mn-ea"/>
              <a:cs typeface="Times New Roman" pitchFamily="18" charset="0"/>
            </a:endParaRPr>
          </a:p>
          <a:p>
            <a:pPr lvl="2" algn="just" eaLnBrk="1" hangingPunct="1">
              <a:lnSpc>
                <a:spcPct val="90000"/>
              </a:lnSpc>
              <a:buFont typeface="Arial" pitchFamily="34" charset="0"/>
              <a:buChar char="•"/>
              <a:defRPr/>
            </a:pPr>
            <a:r>
              <a:rPr lang="hr-HR" dirty="0" smtClean="0">
                <a:latin typeface="+mj-lt"/>
                <a:ea typeface="+mn-ea"/>
                <a:cs typeface="Times New Roman" pitchFamily="18" charset="0"/>
              </a:rPr>
              <a:t>Ovlašćeno </a:t>
            </a:r>
            <a:r>
              <a:rPr lang="hr-HR" dirty="0" smtClean="0">
                <a:latin typeface="+mj-lt"/>
                <a:ea typeface="+mn-ea"/>
                <a:cs typeface="Times New Roman" pitchFamily="18" charset="0"/>
              </a:rPr>
              <a:t>testiranje prihvaćeno od strane učesnika </a:t>
            </a:r>
            <a:endParaRPr lang="en-GB" dirty="0" smtClean="0">
              <a:latin typeface="+mj-lt"/>
              <a:ea typeface="+mn-ea"/>
              <a:cs typeface="Times New Roman" pitchFamily="18" charset="0"/>
            </a:endParaRPr>
          </a:p>
          <a:p>
            <a:pPr lvl="2" algn="just" eaLnBrk="1" hangingPunct="1">
              <a:lnSpc>
                <a:spcPct val="90000"/>
              </a:lnSpc>
              <a:buFont typeface="Arial" pitchFamily="34" charset="0"/>
              <a:buChar char="•"/>
              <a:defRPr/>
            </a:pPr>
            <a:r>
              <a:rPr lang="hr-HR" dirty="0" smtClean="0">
                <a:latin typeface="+mj-lt"/>
                <a:ea typeface="+mn-ea"/>
                <a:cs typeface="Times New Roman" pitchFamily="18" charset="0"/>
              </a:rPr>
              <a:t>Aktivnosti za zaštitu prihvaćeno od strane učesnika</a:t>
            </a:r>
            <a:endParaRPr lang="en-GB" dirty="0" smtClean="0">
              <a:ea typeface="ＭＳ Ｐゴシック" charset="0"/>
              <a:cs typeface="Times New Roman" pitchFamily="18" charset="0"/>
            </a:endParaRPr>
          </a:p>
          <a:p>
            <a:pPr lvl="1" algn="just" eaLnBrk="1" hangingPunct="1">
              <a:lnSpc>
                <a:spcPct val="90000"/>
              </a:lnSpc>
              <a:buFont typeface="Arial" pitchFamily="34" charset="0"/>
              <a:buChar char="–"/>
              <a:defRPr/>
            </a:pPr>
            <a:r>
              <a:rPr lang="hr-HR" sz="2400" dirty="0" smtClean="0">
                <a:latin typeface="+mj-lt"/>
                <a:ea typeface="+mn-ea"/>
                <a:cs typeface="Times New Roman" pitchFamily="18" charset="0"/>
              </a:rPr>
              <a:t>Upotreba kolačića na internet stranicama </a:t>
            </a:r>
            <a:endParaRPr lang="en-GB" sz="2400" dirty="0" smtClean="0">
              <a:latin typeface="+mj-lt"/>
              <a:ea typeface="+mn-ea"/>
              <a:cs typeface="Times New Roman" pitchFamily="18" charset="0"/>
            </a:endParaRPr>
          </a:p>
          <a:p>
            <a:pPr lvl="1" algn="just" eaLnBrk="1" hangingPunct="1">
              <a:lnSpc>
                <a:spcPct val="90000"/>
              </a:lnSpc>
              <a:buFont typeface="Arial" pitchFamily="34" charset="0"/>
              <a:buChar char="–"/>
              <a:defRPr/>
            </a:pPr>
            <a:r>
              <a:rPr lang="hr-HR" sz="2400" dirty="0" smtClean="0">
                <a:latin typeface="+mj-lt"/>
                <a:ea typeface="+mn-ea"/>
                <a:cs typeface="Times New Roman" pitchFamily="18" charset="0"/>
              </a:rPr>
              <a:t>Nadgledanje od strane organa za </a:t>
            </a:r>
            <a:r>
              <a:rPr lang="hr-HR" sz="2400" dirty="0" smtClean="0">
                <a:latin typeface="+mj-lt"/>
                <a:ea typeface="+mn-ea"/>
                <a:cs typeface="Times New Roman" pitchFamily="18" charset="0"/>
              </a:rPr>
              <a:t>sprovođenje </a:t>
            </a:r>
            <a:r>
              <a:rPr lang="hr-HR" sz="2400" dirty="0" smtClean="0">
                <a:latin typeface="+mj-lt"/>
                <a:ea typeface="+mn-ea"/>
                <a:cs typeface="Times New Roman" pitchFamily="18" charset="0"/>
              </a:rPr>
              <a:t>zakona dozvoljeno zakonom i u interesu</a:t>
            </a:r>
            <a:r>
              <a:rPr lang="en-GB" sz="2400" dirty="0" smtClean="0">
                <a:latin typeface="+mj-lt"/>
                <a:ea typeface="+mn-ea"/>
                <a:cs typeface="Times New Roman" pitchFamily="18" charset="0"/>
              </a:rPr>
              <a:t>:</a:t>
            </a:r>
          </a:p>
          <a:p>
            <a:pPr lvl="2" algn="just" eaLnBrk="1" hangingPunct="1">
              <a:lnSpc>
                <a:spcPct val="90000"/>
              </a:lnSpc>
              <a:buFont typeface="Arial" pitchFamily="34" charset="0"/>
              <a:buChar char="•"/>
              <a:defRPr/>
            </a:pPr>
            <a:r>
              <a:rPr lang="hr-HR" dirty="0" smtClean="0">
                <a:latin typeface="+mj-lt"/>
                <a:ea typeface="+mn-ea"/>
                <a:cs typeface="Times New Roman" pitchFamily="18" charset="0"/>
              </a:rPr>
              <a:t>Nacionalne bezbednosti</a:t>
            </a:r>
            <a:endParaRPr lang="en-GB" dirty="0" smtClean="0">
              <a:latin typeface="+mj-lt"/>
              <a:ea typeface="+mn-ea"/>
              <a:cs typeface="Times New Roman" pitchFamily="18" charset="0"/>
            </a:endParaRPr>
          </a:p>
          <a:p>
            <a:pPr lvl="2" algn="just" eaLnBrk="1" hangingPunct="1">
              <a:lnSpc>
                <a:spcPct val="90000"/>
              </a:lnSpc>
              <a:buFont typeface="Arial" pitchFamily="34" charset="0"/>
              <a:buChar char="•"/>
              <a:defRPr/>
            </a:pPr>
            <a:r>
              <a:rPr lang="hr-HR" dirty="0" smtClean="0">
                <a:latin typeface="+mj-lt"/>
                <a:ea typeface="+mn-ea"/>
                <a:cs typeface="Times New Roman" pitchFamily="18" charset="0"/>
              </a:rPr>
              <a:t>Otkrivanja </a:t>
            </a:r>
            <a:r>
              <a:rPr lang="hr-HR" dirty="0" smtClean="0">
                <a:latin typeface="+mj-lt"/>
                <a:ea typeface="+mn-ea"/>
                <a:cs typeface="Times New Roman" pitchFamily="18" charset="0"/>
              </a:rPr>
              <a:t>prestupa </a:t>
            </a:r>
            <a:endParaRPr lang="en-GB" dirty="0" smtClean="0">
              <a:latin typeface="+mj-lt"/>
              <a:ea typeface="+mn-ea"/>
              <a:cs typeface="Times New Roman" pitchFamily="18" charset="0"/>
            </a:endParaRPr>
          </a:p>
        </p:txBody>
      </p:sp>
      <p:sp>
        <p:nvSpPr>
          <p:cNvPr id="24580" name="Slide Number Placeholder 1"/>
          <p:cNvSpPr>
            <a:spLocks noGrp="1"/>
          </p:cNvSpPr>
          <p:nvPr>
            <p:ph type="sldNum" sz="quarter" idx="12"/>
          </p:nvPr>
        </p:nvSpPr>
        <p:spPr bwMode="auto">
          <a:noFill/>
          <a:ln>
            <a:miter lim="800000"/>
            <a:headEnd/>
            <a:tailEnd/>
          </a:ln>
        </p:spPr>
        <p:txBody>
          <a:bodyPr/>
          <a:lstStyle/>
          <a:p>
            <a:r>
              <a:rPr lang="en-US" altLang="en-US">
                <a:cs typeface="Arial" charset="0"/>
              </a:rPr>
              <a:t>!</a:t>
            </a:r>
            <a:fld id="{EF5DA77E-A087-42A8-A27E-A18A5D4AD8D5}" type="slidenum">
              <a:rPr lang="en-US" altLang="en-US">
                <a:cs typeface="Arial" charset="0"/>
              </a:rPr>
              <a:pPr/>
              <a:t>23</a:t>
            </a:fld>
            <a:endParaRPr lang="en-US" altLang="en-US">
              <a:cs typeface="Arial" charset="0"/>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p:cNvSpPr>
          <p:nvPr>
            <p:ph type="title"/>
          </p:nvPr>
        </p:nvSpPr>
        <p:spPr/>
        <p:txBody>
          <a:bodyPr/>
          <a:lstStyle/>
          <a:p>
            <a:pPr eaLnBrk="1" hangingPunct="1"/>
            <a:r>
              <a:rPr lang="bs-Latn-BA" altLang="en-US" sz="4000" b="1" dirty="0" smtClean="0"/>
              <a:t>Član</a:t>
            </a:r>
            <a:r>
              <a:rPr lang="en-GB" altLang="en-US" sz="4000" b="1" dirty="0" smtClean="0"/>
              <a:t> 3 – </a:t>
            </a:r>
            <a:r>
              <a:rPr lang="bs-Latn-BA" altLang="en-US" sz="4000" b="1" dirty="0" smtClean="0"/>
              <a:t>Nezakonito presretanje</a:t>
            </a:r>
            <a:endParaRPr lang="en-GB" altLang="en-US" sz="4000" dirty="0" smtClean="0"/>
          </a:p>
        </p:txBody>
      </p:sp>
      <p:sp>
        <p:nvSpPr>
          <p:cNvPr id="25603" name="Rectangle 3"/>
          <p:cNvSpPr>
            <a:spLocks noGrp="1"/>
          </p:cNvSpPr>
          <p:nvPr>
            <p:ph type="body" idx="1"/>
          </p:nvPr>
        </p:nvSpPr>
        <p:spPr>
          <a:xfrm>
            <a:off x="457200" y="1280419"/>
            <a:ext cx="8229600" cy="4525962"/>
          </a:xfrm>
        </p:spPr>
        <p:txBody>
          <a:bodyPr/>
          <a:lstStyle/>
          <a:p>
            <a:pPr marL="3175" indent="-3175" algn="just" eaLnBrk="1" hangingPunct="1">
              <a:lnSpc>
                <a:spcPct val="90000"/>
              </a:lnSpc>
              <a:buNone/>
            </a:pPr>
            <a:r>
              <a:rPr lang="vi-VN" sz="2800" dirty="0"/>
              <a:t>Svaka </a:t>
            </a:r>
            <a:r>
              <a:rPr lang="sr-Latn-BA" sz="2800" dirty="0" smtClean="0"/>
              <a:t>s</a:t>
            </a:r>
            <a:r>
              <a:rPr lang="vi-VN" sz="2800" dirty="0" smtClean="0"/>
              <a:t>trana </a:t>
            </a:r>
            <a:r>
              <a:rPr lang="vi-VN" sz="2800" dirty="0"/>
              <a:t>ugovornica treba da usvoji zakonodavne i druge mere, neophodne da bi se kao krivično delo u domaćem pravu propisalo protivpravno presretanje prenosa računarskih podataka koji nisu javne prirode, ka računarskom sistemu, od njega ili unutar samog sistema, uključujući i elektromagnetna emitovanja iz računarskog sistema kojim se prenose takvi podaci, kada je </a:t>
            </a:r>
            <a:r>
              <a:rPr lang="sr-Latn-BA" sz="2800" dirty="0" smtClean="0"/>
              <a:t>to </a:t>
            </a:r>
            <a:r>
              <a:rPr lang="vi-VN" sz="2800" dirty="0" smtClean="0"/>
              <a:t>učinjeno </a:t>
            </a:r>
            <a:r>
              <a:rPr lang="vi-VN" sz="2800" dirty="0"/>
              <a:t>sa namerom i </a:t>
            </a:r>
            <a:r>
              <a:rPr lang="vi-VN" sz="2800" b="1" dirty="0">
                <a:solidFill>
                  <a:srgbClr val="FF0000"/>
                </a:solidFill>
              </a:rPr>
              <a:t>uz pomoć tehničkih uređaja</a:t>
            </a:r>
            <a:r>
              <a:rPr lang="vi-VN" sz="2800" dirty="0"/>
              <a:t>. Strana ugovornica može da uslovi da je delo učinjeno sa nečasnom namerom ili u vezi sa računarskim sistemom koji je povezan sa drugim računarskim sistemom.</a:t>
            </a:r>
            <a:endParaRPr lang="en-GB" altLang="en-US" sz="2800" dirty="0"/>
          </a:p>
          <a:p>
            <a:pPr marL="3175" indent="-3175" algn="just" eaLnBrk="1" hangingPunct="1">
              <a:lnSpc>
                <a:spcPct val="90000"/>
              </a:lnSpc>
              <a:buFont typeface="Arial" charset="0"/>
              <a:buNone/>
            </a:pPr>
            <a:endParaRPr lang="en-GB" altLang="en-US" sz="2800" dirty="0" smtClean="0"/>
          </a:p>
        </p:txBody>
      </p:sp>
      <p:sp>
        <p:nvSpPr>
          <p:cNvPr id="25604" name="Slide Number Placeholder 1"/>
          <p:cNvSpPr>
            <a:spLocks noGrp="1"/>
          </p:cNvSpPr>
          <p:nvPr>
            <p:ph type="sldNum" sz="quarter" idx="12"/>
          </p:nvPr>
        </p:nvSpPr>
        <p:spPr bwMode="auto">
          <a:noFill/>
          <a:ln>
            <a:miter lim="800000"/>
            <a:headEnd/>
            <a:tailEnd/>
          </a:ln>
        </p:spPr>
        <p:txBody>
          <a:bodyPr/>
          <a:lstStyle/>
          <a:p>
            <a:r>
              <a:rPr lang="en-US" altLang="en-US">
                <a:cs typeface="Arial" charset="0"/>
              </a:rPr>
              <a:t>!</a:t>
            </a:r>
            <a:fld id="{161CE177-ABAF-46C5-86B4-05DB74D1956E}" type="slidenum">
              <a:rPr lang="en-US" altLang="en-US">
                <a:cs typeface="Arial" charset="0"/>
              </a:rPr>
              <a:pPr/>
              <a:t>24</a:t>
            </a:fld>
            <a:endParaRPr lang="en-US" altLang="en-US">
              <a:cs typeface="Arial" charset="0"/>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p:cNvSpPr>
          <p:nvPr>
            <p:ph type="title"/>
          </p:nvPr>
        </p:nvSpPr>
        <p:spPr/>
        <p:txBody>
          <a:bodyPr/>
          <a:lstStyle/>
          <a:p>
            <a:pPr eaLnBrk="1" hangingPunct="1"/>
            <a:r>
              <a:rPr lang="bs-Latn-BA" altLang="en-US" b="1" dirty="0" smtClean="0"/>
              <a:t>Tehnički uređaji</a:t>
            </a:r>
            <a:endParaRPr lang="en-GB" altLang="en-US" b="1" dirty="0" smtClean="0"/>
          </a:p>
        </p:txBody>
      </p:sp>
      <p:sp>
        <p:nvSpPr>
          <p:cNvPr id="78851" name="Rectangle 3"/>
          <p:cNvSpPr>
            <a:spLocks noGrp="1"/>
          </p:cNvSpPr>
          <p:nvPr>
            <p:ph type="body" idx="1"/>
          </p:nvPr>
        </p:nvSpPr>
        <p:spPr>
          <a:xfrm>
            <a:off x="457200" y="1643063"/>
            <a:ext cx="8229600" cy="4476750"/>
          </a:xfrm>
        </p:spPr>
        <p:txBody>
          <a:bodyPr/>
          <a:lstStyle/>
          <a:p>
            <a:pPr algn="just" eaLnBrk="1" hangingPunct="1">
              <a:lnSpc>
                <a:spcPct val="90000"/>
              </a:lnSpc>
              <a:buFont typeface="Arial" pitchFamily="34" charset="0"/>
              <a:buChar char="•"/>
              <a:defRPr/>
            </a:pPr>
            <a:r>
              <a:rPr lang="bs-Latn-BA" sz="2800" dirty="0" smtClean="0">
                <a:latin typeface="+mj-lt"/>
                <a:ea typeface="+mn-ea"/>
                <a:cs typeface="Times New Roman" pitchFamily="18" charset="0"/>
              </a:rPr>
              <a:t>Kroz</a:t>
            </a:r>
            <a:r>
              <a:rPr lang="en-GB" sz="2800" dirty="0" smtClean="0">
                <a:latin typeface="+mj-lt"/>
                <a:ea typeface="+mn-ea"/>
                <a:cs typeface="Times New Roman" pitchFamily="18" charset="0"/>
              </a:rPr>
              <a:t>:</a:t>
            </a:r>
          </a:p>
          <a:p>
            <a:pPr lvl="1" algn="just" eaLnBrk="1" hangingPunct="1">
              <a:lnSpc>
                <a:spcPct val="90000"/>
              </a:lnSpc>
              <a:buFont typeface="Arial" pitchFamily="34" charset="0"/>
              <a:buChar char="–"/>
              <a:defRPr/>
            </a:pPr>
            <a:r>
              <a:rPr lang="bs-Latn-BA" sz="2400" dirty="0" smtClean="0">
                <a:latin typeface="+mj-lt"/>
                <a:ea typeface="+mn-ea"/>
                <a:cs typeface="Times New Roman" pitchFamily="18" charset="0"/>
              </a:rPr>
              <a:t>Pristup i korištenje računarskog sistema </a:t>
            </a:r>
            <a:r>
              <a:rPr lang="en-GB" sz="2400" dirty="0" smtClean="0">
                <a:latin typeface="+mj-lt"/>
                <a:ea typeface="+mn-ea"/>
                <a:cs typeface="Times New Roman" pitchFamily="18" charset="0"/>
              </a:rPr>
              <a:t>; </a:t>
            </a:r>
            <a:r>
              <a:rPr lang="bs-Latn-BA" sz="2400" dirty="0" smtClean="0">
                <a:latin typeface="+mj-lt"/>
                <a:ea typeface="+mn-ea"/>
                <a:cs typeface="Times New Roman" pitchFamily="18" charset="0"/>
              </a:rPr>
              <a:t>ili</a:t>
            </a:r>
            <a:endParaRPr lang="en-GB" sz="2400" dirty="0" smtClean="0">
              <a:latin typeface="+mj-lt"/>
              <a:ea typeface="+mn-ea"/>
              <a:cs typeface="Times New Roman" pitchFamily="18" charset="0"/>
            </a:endParaRPr>
          </a:p>
          <a:p>
            <a:pPr lvl="1" algn="just" eaLnBrk="1" hangingPunct="1">
              <a:lnSpc>
                <a:spcPct val="90000"/>
              </a:lnSpc>
              <a:buFont typeface="Arial" pitchFamily="34" charset="0"/>
              <a:buChar char="–"/>
              <a:defRPr/>
            </a:pPr>
            <a:r>
              <a:rPr lang="bs-Latn-BA" sz="2400" dirty="0" smtClean="0">
                <a:latin typeface="+mj-lt"/>
                <a:ea typeface="+mn-ea"/>
                <a:cs typeface="Times New Roman" pitchFamily="18" charset="0"/>
              </a:rPr>
              <a:t>Korištenje elektronskih uređaja za prisluškivanje i snimanje </a:t>
            </a:r>
            <a:r>
              <a:rPr lang="bs-Latn-BA" sz="2400" dirty="0">
                <a:latin typeface="+mj-lt"/>
                <a:ea typeface="+mn-ea"/>
                <a:cs typeface="Times New Roman" pitchFamily="18" charset="0"/>
              </a:rPr>
              <a:t> </a:t>
            </a:r>
            <a:r>
              <a:rPr lang="bs-Latn-BA" sz="2400" dirty="0" smtClean="0">
                <a:latin typeface="+mj-lt"/>
                <a:ea typeface="+mn-ea"/>
                <a:cs typeface="Times New Roman" pitchFamily="18" charset="0"/>
              </a:rPr>
              <a:t>razgovora</a:t>
            </a:r>
            <a:endParaRPr lang="en-GB" sz="2400" dirty="0" smtClean="0">
              <a:latin typeface="+mj-lt"/>
              <a:ea typeface="+mn-ea"/>
              <a:cs typeface="Times New Roman" pitchFamily="18" charset="0"/>
            </a:endParaRPr>
          </a:p>
          <a:p>
            <a:pPr algn="just" eaLnBrk="1" hangingPunct="1">
              <a:lnSpc>
                <a:spcPct val="90000"/>
              </a:lnSpc>
              <a:buFont typeface="Arial" pitchFamily="34" charset="0"/>
              <a:buChar char="•"/>
              <a:defRPr/>
            </a:pPr>
            <a:endParaRPr lang="en-GB" sz="2800" dirty="0" smtClean="0">
              <a:latin typeface="+mj-lt"/>
              <a:ea typeface="+mn-ea"/>
              <a:cs typeface="Times New Roman" pitchFamily="18" charset="0"/>
            </a:endParaRPr>
          </a:p>
          <a:p>
            <a:pPr algn="just" eaLnBrk="1" hangingPunct="1">
              <a:lnSpc>
                <a:spcPct val="90000"/>
              </a:lnSpc>
              <a:buFont typeface="Arial" pitchFamily="34" charset="0"/>
              <a:buChar char="•"/>
              <a:defRPr/>
            </a:pPr>
            <a:r>
              <a:rPr lang="bs-Latn-BA" sz="2800" dirty="0" smtClean="0">
                <a:latin typeface="+mj-lt"/>
                <a:ea typeface="+mn-ea"/>
                <a:cs typeface="Times New Roman" pitchFamily="18" charset="0"/>
              </a:rPr>
              <a:t>Može uključivati</a:t>
            </a:r>
            <a:r>
              <a:rPr lang="en-GB" sz="2800" dirty="0" smtClean="0">
                <a:latin typeface="+mj-lt"/>
                <a:ea typeface="+mn-ea"/>
                <a:cs typeface="Times New Roman" pitchFamily="18" charset="0"/>
              </a:rPr>
              <a:t>:</a:t>
            </a:r>
          </a:p>
          <a:p>
            <a:pPr lvl="1" algn="just" eaLnBrk="1" hangingPunct="1">
              <a:lnSpc>
                <a:spcPct val="90000"/>
              </a:lnSpc>
              <a:buFont typeface="Arial" pitchFamily="34" charset="0"/>
              <a:buChar char="–"/>
              <a:defRPr/>
            </a:pPr>
            <a:r>
              <a:rPr lang="bs-Latn-BA" sz="2400" dirty="0" smtClean="0">
                <a:latin typeface="+mj-lt"/>
                <a:ea typeface="+mn-ea"/>
                <a:cs typeface="Times New Roman" pitchFamily="18" charset="0"/>
              </a:rPr>
              <a:t>Snimanje</a:t>
            </a:r>
            <a:endParaRPr lang="en-GB" sz="2400" dirty="0" smtClean="0">
              <a:latin typeface="+mj-lt"/>
              <a:ea typeface="+mn-ea"/>
              <a:cs typeface="Times New Roman" pitchFamily="18" charset="0"/>
            </a:endParaRPr>
          </a:p>
          <a:p>
            <a:pPr lvl="1" algn="just" eaLnBrk="1" hangingPunct="1">
              <a:lnSpc>
                <a:spcPct val="90000"/>
              </a:lnSpc>
              <a:buFont typeface="Arial" pitchFamily="34" charset="0"/>
              <a:buChar char="–"/>
              <a:defRPr/>
            </a:pPr>
            <a:r>
              <a:rPr lang="bs-Latn-BA" sz="2400" dirty="0" smtClean="0">
                <a:latin typeface="+mj-lt"/>
                <a:ea typeface="+mn-ea"/>
                <a:cs typeface="Times New Roman" pitchFamily="18" charset="0"/>
              </a:rPr>
              <a:t>Upotrebu tehničkih uređaja fiksiranih na linije za prenos</a:t>
            </a:r>
            <a:endParaRPr lang="en-GB" sz="2400" dirty="0" smtClean="0">
              <a:latin typeface="+mj-lt"/>
              <a:ea typeface="+mn-ea"/>
              <a:cs typeface="Times New Roman" pitchFamily="18" charset="0"/>
            </a:endParaRPr>
          </a:p>
          <a:p>
            <a:pPr lvl="1" algn="just" eaLnBrk="1" hangingPunct="1">
              <a:lnSpc>
                <a:spcPct val="90000"/>
              </a:lnSpc>
              <a:buFont typeface="Arial" pitchFamily="34" charset="0"/>
              <a:buChar char="–"/>
              <a:defRPr/>
            </a:pPr>
            <a:r>
              <a:rPr lang="bs-Latn-BA" sz="2400" dirty="0" smtClean="0">
                <a:latin typeface="+mj-lt"/>
                <a:ea typeface="+mn-ea"/>
                <a:cs typeface="Times New Roman" pitchFamily="18" charset="0"/>
              </a:rPr>
              <a:t>Upotrebu uređaja za prikupljanje i snimanje bežičnih komunikacija </a:t>
            </a:r>
            <a:endParaRPr lang="en-GB" sz="2400" dirty="0" smtClean="0">
              <a:latin typeface="+mj-lt"/>
              <a:ea typeface="+mn-ea"/>
              <a:cs typeface="Times New Roman" pitchFamily="18" charset="0"/>
            </a:endParaRPr>
          </a:p>
          <a:p>
            <a:pPr lvl="1" algn="just" eaLnBrk="1" hangingPunct="1">
              <a:lnSpc>
                <a:spcPct val="90000"/>
              </a:lnSpc>
              <a:buFont typeface="Arial" pitchFamily="34" charset="0"/>
              <a:buChar char="–"/>
              <a:defRPr/>
            </a:pPr>
            <a:r>
              <a:rPr lang="bs-Latn-BA" sz="2400" dirty="0" smtClean="0">
                <a:latin typeface="+mj-lt"/>
                <a:ea typeface="+mn-ea"/>
                <a:cs typeface="Times New Roman" pitchFamily="18" charset="0"/>
              </a:rPr>
              <a:t>Upotrebu softvera, lozinki i kodova </a:t>
            </a:r>
            <a:endParaRPr lang="en-GB" sz="2400" dirty="0" smtClean="0">
              <a:latin typeface="+mj-lt"/>
              <a:ea typeface="+mn-ea"/>
              <a:cs typeface="Times New Roman" pitchFamily="18" charset="0"/>
            </a:endParaRPr>
          </a:p>
        </p:txBody>
      </p:sp>
      <p:sp>
        <p:nvSpPr>
          <p:cNvPr id="26628" name="Slide Number Placeholder 1"/>
          <p:cNvSpPr>
            <a:spLocks noGrp="1"/>
          </p:cNvSpPr>
          <p:nvPr>
            <p:ph type="sldNum" sz="quarter" idx="12"/>
          </p:nvPr>
        </p:nvSpPr>
        <p:spPr bwMode="auto">
          <a:noFill/>
          <a:ln>
            <a:miter lim="800000"/>
            <a:headEnd/>
            <a:tailEnd/>
          </a:ln>
        </p:spPr>
        <p:txBody>
          <a:bodyPr/>
          <a:lstStyle/>
          <a:p>
            <a:r>
              <a:rPr lang="en-US" altLang="en-US">
                <a:cs typeface="Arial" charset="0"/>
              </a:rPr>
              <a:t>!</a:t>
            </a:r>
            <a:fld id="{2D2347D4-3942-4D15-9171-20EECEC02AF6}" type="slidenum">
              <a:rPr lang="en-US" altLang="en-US">
                <a:cs typeface="Arial" charset="0"/>
              </a:rPr>
              <a:pPr/>
              <a:t>25</a:t>
            </a:fld>
            <a:endParaRPr lang="en-US" altLang="en-US">
              <a:cs typeface="Arial" charset="0"/>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p:cNvSpPr>
          <p:nvPr>
            <p:ph type="title"/>
          </p:nvPr>
        </p:nvSpPr>
        <p:spPr/>
        <p:txBody>
          <a:bodyPr/>
          <a:lstStyle/>
          <a:p>
            <a:pPr eaLnBrk="1" hangingPunct="1"/>
            <a:r>
              <a:rPr lang="bs-Latn-BA" altLang="en-US" sz="4000" b="1" dirty="0" smtClean="0"/>
              <a:t>Član 3</a:t>
            </a:r>
            <a:r>
              <a:rPr lang="en-GB" altLang="en-US" sz="4000" b="1" dirty="0" smtClean="0"/>
              <a:t> – </a:t>
            </a:r>
            <a:r>
              <a:rPr lang="bs-Latn-BA" altLang="en-US" sz="4000" b="1" dirty="0" smtClean="0"/>
              <a:t>Nezakonito presretanje</a:t>
            </a:r>
            <a:endParaRPr lang="en-GB" altLang="en-US" sz="4000" dirty="0" smtClean="0"/>
          </a:p>
        </p:txBody>
      </p:sp>
      <p:sp>
        <p:nvSpPr>
          <p:cNvPr id="27651" name="Rectangle 3"/>
          <p:cNvSpPr>
            <a:spLocks noGrp="1"/>
          </p:cNvSpPr>
          <p:nvPr>
            <p:ph type="body" idx="1"/>
          </p:nvPr>
        </p:nvSpPr>
        <p:spPr>
          <a:xfrm>
            <a:off x="457200" y="1209961"/>
            <a:ext cx="8229600" cy="4525963"/>
          </a:xfrm>
        </p:spPr>
        <p:txBody>
          <a:bodyPr/>
          <a:lstStyle/>
          <a:p>
            <a:pPr marL="3175" indent="-3175" algn="just" eaLnBrk="1" hangingPunct="1">
              <a:lnSpc>
                <a:spcPct val="90000"/>
              </a:lnSpc>
              <a:buNone/>
            </a:pPr>
            <a:r>
              <a:rPr lang="vi-VN" sz="2800" dirty="0"/>
              <a:t>Svaka </a:t>
            </a:r>
            <a:r>
              <a:rPr lang="sr-Latn-BA" sz="2800" dirty="0" smtClean="0"/>
              <a:t>s</a:t>
            </a:r>
            <a:r>
              <a:rPr lang="vi-VN" sz="2800" dirty="0" smtClean="0"/>
              <a:t>trana </a:t>
            </a:r>
            <a:r>
              <a:rPr lang="vi-VN" sz="2800" dirty="0"/>
              <a:t>ugovornica treba da usvoji zakonodavne i druge mere, neophodne da bi se kao krivično delo u domaćem pravu propisalo protivpravno presretanje prenosa računarskih podataka </a:t>
            </a:r>
            <a:r>
              <a:rPr lang="vi-VN" sz="3600" b="1" dirty="0">
                <a:solidFill>
                  <a:srgbClr val="FF0000"/>
                </a:solidFill>
              </a:rPr>
              <a:t>koji nisu javne prirode</a:t>
            </a:r>
            <a:r>
              <a:rPr lang="vi-VN" sz="2800" dirty="0"/>
              <a:t>, ka računarskom sistemu, od njega ili unutar samog sistema, uključujući i elektromagnetna emitovanja iz računarskog sistema kojim se prenose takvi podaci, kada je </a:t>
            </a:r>
            <a:r>
              <a:rPr lang="sr-Latn-BA" sz="2800" dirty="0" smtClean="0"/>
              <a:t>to </a:t>
            </a:r>
            <a:r>
              <a:rPr lang="vi-VN" sz="2800" dirty="0" smtClean="0"/>
              <a:t>učinjeno </a:t>
            </a:r>
            <a:r>
              <a:rPr lang="vi-VN" sz="2800" dirty="0"/>
              <a:t>sa namerom i uz pomoć tehničkih uređaja. Strana ugovornica može da uslovi da je delo učinjeno sa nečasnom namerom ili u vezi sa računarskim sistemom koji je povezan sa drugim računarskim sistemom.</a:t>
            </a:r>
            <a:endParaRPr lang="en-GB" altLang="en-US" sz="2800" dirty="0"/>
          </a:p>
          <a:p>
            <a:pPr marL="3175" indent="-3175" algn="just" eaLnBrk="1" hangingPunct="1">
              <a:lnSpc>
                <a:spcPct val="90000"/>
              </a:lnSpc>
              <a:buFont typeface="Arial" charset="0"/>
              <a:buNone/>
            </a:pPr>
            <a:endParaRPr lang="en-GB" altLang="en-US" sz="2800" dirty="0" smtClean="0"/>
          </a:p>
        </p:txBody>
      </p:sp>
      <p:sp>
        <p:nvSpPr>
          <p:cNvPr id="27652" name="Slide Number Placeholder 1"/>
          <p:cNvSpPr>
            <a:spLocks noGrp="1"/>
          </p:cNvSpPr>
          <p:nvPr>
            <p:ph type="sldNum" sz="quarter" idx="12"/>
          </p:nvPr>
        </p:nvSpPr>
        <p:spPr bwMode="auto">
          <a:noFill/>
          <a:ln>
            <a:miter lim="800000"/>
            <a:headEnd/>
            <a:tailEnd/>
          </a:ln>
        </p:spPr>
        <p:txBody>
          <a:bodyPr/>
          <a:lstStyle/>
          <a:p>
            <a:r>
              <a:rPr lang="en-US" altLang="en-US">
                <a:cs typeface="Arial" charset="0"/>
              </a:rPr>
              <a:t>!</a:t>
            </a:r>
            <a:fld id="{1BC0BA95-C95C-461B-A57E-A029C143D19C}" type="slidenum">
              <a:rPr lang="en-US" altLang="en-US">
                <a:cs typeface="Arial" charset="0"/>
              </a:rPr>
              <a:pPr/>
              <a:t>26</a:t>
            </a:fld>
            <a:endParaRPr lang="en-US" altLang="en-US">
              <a:cs typeface="Arial" charset="0"/>
            </a:endParaRP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p:cNvSpPr>
          <p:nvPr>
            <p:ph type="title"/>
          </p:nvPr>
        </p:nvSpPr>
        <p:spPr/>
        <p:txBody>
          <a:bodyPr/>
          <a:lstStyle/>
          <a:p>
            <a:pPr eaLnBrk="1" hangingPunct="1"/>
            <a:r>
              <a:rPr lang="bs-Latn-BA" altLang="en-US" b="1" dirty="0" smtClean="0"/>
              <a:t>Prenosi koji nisu javne prirode</a:t>
            </a:r>
            <a:endParaRPr lang="en-GB" altLang="en-US" b="1" dirty="0" smtClean="0"/>
          </a:p>
        </p:txBody>
      </p:sp>
      <p:sp>
        <p:nvSpPr>
          <p:cNvPr id="78851" name="Rectangle 3"/>
          <p:cNvSpPr>
            <a:spLocks noGrp="1"/>
          </p:cNvSpPr>
          <p:nvPr>
            <p:ph type="body" idx="1"/>
          </p:nvPr>
        </p:nvSpPr>
        <p:spPr>
          <a:xfrm>
            <a:off x="457200" y="1628775"/>
            <a:ext cx="8229600" cy="4727575"/>
          </a:xfrm>
        </p:spPr>
        <p:txBody>
          <a:bodyPr/>
          <a:lstStyle/>
          <a:p>
            <a:pPr algn="just" eaLnBrk="1" hangingPunct="1">
              <a:lnSpc>
                <a:spcPct val="90000"/>
              </a:lnSpc>
              <a:buFont typeface="Arial" pitchFamily="34" charset="0"/>
              <a:buChar char="•"/>
              <a:defRPr/>
            </a:pPr>
            <a:r>
              <a:rPr lang="bs-Latn-BA" dirty="0" smtClean="0">
                <a:latin typeface="+mj-lt"/>
                <a:ea typeface="+mn-ea"/>
                <a:cs typeface="Times New Roman" pitchFamily="18" charset="0"/>
              </a:rPr>
              <a:t>Ne kriminalizuje presretanje podataka koji nisu javne prirode, nego ne-javne prenose</a:t>
            </a:r>
            <a:r>
              <a:rPr lang="en-GB" dirty="0" smtClean="0">
                <a:latin typeface="+mj-lt"/>
                <a:ea typeface="+mn-ea"/>
                <a:cs typeface="Times New Roman" pitchFamily="18" charset="0"/>
              </a:rPr>
              <a:t> </a:t>
            </a:r>
          </a:p>
          <a:p>
            <a:pPr algn="just" eaLnBrk="1" hangingPunct="1">
              <a:lnSpc>
                <a:spcPct val="90000"/>
              </a:lnSpc>
              <a:buFont typeface="Arial" pitchFamily="34" charset="0"/>
              <a:buChar char="•"/>
              <a:defRPr/>
            </a:pPr>
            <a:endParaRPr lang="en-GB" dirty="0" smtClean="0">
              <a:latin typeface="+mj-lt"/>
              <a:ea typeface="+mn-ea"/>
              <a:cs typeface="Times New Roman" pitchFamily="18" charset="0"/>
            </a:endParaRPr>
          </a:p>
          <a:p>
            <a:pPr algn="just" eaLnBrk="1" hangingPunct="1">
              <a:lnSpc>
                <a:spcPct val="90000"/>
              </a:lnSpc>
              <a:buFont typeface="Arial" pitchFamily="34" charset="0"/>
              <a:buChar char="•"/>
              <a:defRPr/>
            </a:pPr>
            <a:r>
              <a:rPr lang="bs-Latn-BA" dirty="0" smtClean="0">
                <a:latin typeface="+mj-lt"/>
                <a:ea typeface="+mn-ea"/>
                <a:cs typeface="Times New Roman" pitchFamily="18" charset="0"/>
              </a:rPr>
              <a:t>Ne isključuje komunikacije putem javnih mreža</a:t>
            </a:r>
            <a:r>
              <a:rPr lang="en-GB" dirty="0" smtClean="0">
                <a:latin typeface="+mj-lt"/>
                <a:ea typeface="+mn-ea"/>
                <a:cs typeface="Times New Roman" pitchFamily="18" charset="0"/>
              </a:rPr>
              <a:t> </a:t>
            </a:r>
            <a:r>
              <a:rPr lang="en-GB" i="1" dirty="0" smtClean="0">
                <a:latin typeface="+mj-lt"/>
                <a:ea typeface="+mn-ea"/>
                <a:cs typeface="Times New Roman" pitchFamily="18" charset="0"/>
              </a:rPr>
              <a:t>per se </a:t>
            </a:r>
            <a:endParaRPr lang="en-GB" dirty="0" smtClean="0">
              <a:latin typeface="+mj-lt"/>
              <a:ea typeface="+mn-ea"/>
              <a:cs typeface="Times New Roman" pitchFamily="18" charset="0"/>
            </a:endParaRPr>
          </a:p>
          <a:p>
            <a:pPr algn="just" eaLnBrk="1" hangingPunct="1">
              <a:lnSpc>
                <a:spcPct val="90000"/>
              </a:lnSpc>
              <a:buFont typeface="Arial" pitchFamily="34" charset="0"/>
              <a:buChar char="•"/>
              <a:defRPr/>
            </a:pPr>
            <a:endParaRPr lang="en-GB" dirty="0" smtClean="0">
              <a:latin typeface="+mj-lt"/>
              <a:ea typeface="+mn-ea"/>
              <a:cs typeface="Times New Roman" pitchFamily="18" charset="0"/>
            </a:endParaRPr>
          </a:p>
          <a:p>
            <a:pPr algn="just" eaLnBrk="1" hangingPunct="1">
              <a:lnSpc>
                <a:spcPct val="90000"/>
              </a:lnSpc>
              <a:buFont typeface="Arial" pitchFamily="34" charset="0"/>
              <a:buChar char="•"/>
              <a:defRPr/>
            </a:pPr>
            <a:r>
              <a:rPr lang="bs-Latn-BA" dirty="0" smtClean="0">
                <a:latin typeface="+mj-lt"/>
                <a:ea typeface="+mn-ea"/>
                <a:cs typeface="Times New Roman" pitchFamily="18" charset="0"/>
              </a:rPr>
              <a:t>Može uključivati javno dostupne podatke koji se komunikuju putem ne-javnih prenosa </a:t>
            </a:r>
            <a:endParaRPr lang="en-GB" dirty="0" smtClean="0">
              <a:latin typeface="+mj-lt"/>
              <a:ea typeface="+mn-ea"/>
              <a:cs typeface="Times New Roman" pitchFamily="18" charset="0"/>
            </a:endParaRPr>
          </a:p>
          <a:p>
            <a:pPr lvl="1" algn="just" eaLnBrk="1" hangingPunct="1">
              <a:lnSpc>
                <a:spcPct val="90000"/>
              </a:lnSpc>
              <a:buFont typeface="Arial" pitchFamily="34" charset="0"/>
              <a:buChar char="–"/>
              <a:defRPr/>
            </a:pPr>
            <a:endParaRPr lang="en-GB" dirty="0" smtClean="0">
              <a:latin typeface="+mj-lt"/>
              <a:ea typeface="+mn-ea"/>
              <a:cs typeface="Times New Roman" pitchFamily="18" charset="0"/>
            </a:endParaRPr>
          </a:p>
        </p:txBody>
      </p:sp>
      <p:sp>
        <p:nvSpPr>
          <p:cNvPr id="28676" name="Slide Number Placeholder 1"/>
          <p:cNvSpPr>
            <a:spLocks noGrp="1"/>
          </p:cNvSpPr>
          <p:nvPr>
            <p:ph type="sldNum" sz="quarter" idx="12"/>
          </p:nvPr>
        </p:nvSpPr>
        <p:spPr bwMode="auto">
          <a:noFill/>
          <a:ln>
            <a:miter lim="800000"/>
            <a:headEnd/>
            <a:tailEnd/>
          </a:ln>
        </p:spPr>
        <p:txBody>
          <a:bodyPr/>
          <a:lstStyle/>
          <a:p>
            <a:r>
              <a:rPr lang="en-US" altLang="en-US">
                <a:cs typeface="Arial" charset="0"/>
              </a:rPr>
              <a:t>!</a:t>
            </a:r>
            <a:fld id="{B4F29B77-B359-47E3-9F1E-16305B8AF6C7}" type="slidenum">
              <a:rPr lang="en-US" altLang="en-US">
                <a:cs typeface="Arial" charset="0"/>
              </a:rPr>
              <a:pPr/>
              <a:t>27</a:t>
            </a:fld>
            <a:endParaRPr lang="en-US" altLang="en-US">
              <a:cs typeface="Arial" charset="0"/>
            </a:endParaRP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p:cNvSpPr>
          <p:nvPr>
            <p:ph type="title"/>
          </p:nvPr>
        </p:nvSpPr>
        <p:spPr/>
        <p:txBody>
          <a:bodyPr/>
          <a:lstStyle/>
          <a:p>
            <a:pPr eaLnBrk="1" hangingPunct="1"/>
            <a:r>
              <a:rPr lang="en-GB" altLang="en-US" sz="4000" b="1" dirty="0" err="1" smtClean="0"/>
              <a:t>Član</a:t>
            </a:r>
            <a:r>
              <a:rPr lang="en-GB" altLang="en-US" sz="4000" b="1" dirty="0" smtClean="0"/>
              <a:t> 3  - </a:t>
            </a:r>
            <a:r>
              <a:rPr lang="en-GB" altLang="en-US" sz="4000" b="1" dirty="0" err="1" smtClean="0"/>
              <a:t>Nezakonito</a:t>
            </a:r>
            <a:r>
              <a:rPr lang="en-GB" altLang="en-US" sz="4000" b="1" dirty="0" smtClean="0"/>
              <a:t> </a:t>
            </a:r>
            <a:r>
              <a:rPr lang="en-GB" altLang="en-US" sz="4000" b="1" dirty="0" err="1" smtClean="0"/>
              <a:t>presretanje</a:t>
            </a:r>
            <a:endParaRPr lang="en-GB" altLang="en-US" sz="4000" dirty="0" smtClean="0"/>
          </a:p>
        </p:txBody>
      </p:sp>
      <p:sp>
        <p:nvSpPr>
          <p:cNvPr id="29699" name="Rectangle 3"/>
          <p:cNvSpPr>
            <a:spLocks noGrp="1"/>
          </p:cNvSpPr>
          <p:nvPr>
            <p:ph type="body" idx="1"/>
          </p:nvPr>
        </p:nvSpPr>
        <p:spPr>
          <a:xfrm>
            <a:off x="457200" y="1351080"/>
            <a:ext cx="8229600" cy="4525963"/>
          </a:xfrm>
        </p:spPr>
        <p:txBody>
          <a:bodyPr/>
          <a:lstStyle/>
          <a:p>
            <a:pPr marL="3175" indent="-3175" algn="just" eaLnBrk="1" hangingPunct="1">
              <a:lnSpc>
                <a:spcPct val="90000"/>
              </a:lnSpc>
              <a:buNone/>
            </a:pPr>
            <a:r>
              <a:rPr lang="vi-VN" sz="2800" dirty="0"/>
              <a:t>Svaka </a:t>
            </a:r>
            <a:r>
              <a:rPr lang="sr-Latn-BA" sz="2800" dirty="0" smtClean="0"/>
              <a:t>s</a:t>
            </a:r>
            <a:r>
              <a:rPr lang="vi-VN" sz="2800" dirty="0" smtClean="0"/>
              <a:t>trana </a:t>
            </a:r>
            <a:r>
              <a:rPr lang="vi-VN" sz="2800" dirty="0"/>
              <a:t>ugovornica treba da usvoji zakonodavne i druge mere, neophodne da bi se kao krivično delo u domaćem pravu propisalo protivpravno presretanje prenosa računarskih podataka koji nisu javne prirode, </a:t>
            </a:r>
            <a:r>
              <a:rPr lang="vi-VN" sz="2800" b="1" dirty="0">
                <a:solidFill>
                  <a:srgbClr val="FF0000"/>
                </a:solidFill>
              </a:rPr>
              <a:t>ka računarskom sistemu, od njega ili unutar samog sistema</a:t>
            </a:r>
            <a:r>
              <a:rPr lang="vi-VN" sz="2800" dirty="0"/>
              <a:t>, uključujući i elektromagnetna emitovanja iz računarskog sistema kojim se prenose takvi podaci, kada je </a:t>
            </a:r>
            <a:r>
              <a:rPr lang="sr-Latn-BA" sz="2800" dirty="0" smtClean="0"/>
              <a:t>to </a:t>
            </a:r>
            <a:r>
              <a:rPr lang="vi-VN" sz="2800" dirty="0" smtClean="0"/>
              <a:t>učinjeno </a:t>
            </a:r>
            <a:r>
              <a:rPr lang="vi-VN" sz="2800" dirty="0"/>
              <a:t>sa namerom i uz pomoć tehničkih uređaja. Strana ugovornica može da uslovi da je delo učinjeno sa nečasnom namerom ili u vezi sa računarskim sistemom koji je povezan sa drugim računarskim sistemom.</a:t>
            </a:r>
            <a:endParaRPr lang="en-GB" altLang="en-US" sz="2800" dirty="0"/>
          </a:p>
          <a:p>
            <a:pPr marL="3175" indent="-3175" algn="just" eaLnBrk="1" hangingPunct="1">
              <a:lnSpc>
                <a:spcPct val="90000"/>
              </a:lnSpc>
              <a:buFont typeface="Arial" charset="0"/>
              <a:buNone/>
            </a:pPr>
            <a:endParaRPr lang="en-GB" altLang="en-US" sz="2800" dirty="0" smtClean="0"/>
          </a:p>
        </p:txBody>
      </p:sp>
      <p:sp>
        <p:nvSpPr>
          <p:cNvPr id="29700" name="Slide Number Placeholder 1"/>
          <p:cNvSpPr>
            <a:spLocks noGrp="1"/>
          </p:cNvSpPr>
          <p:nvPr>
            <p:ph type="sldNum" sz="quarter" idx="12"/>
          </p:nvPr>
        </p:nvSpPr>
        <p:spPr bwMode="auto">
          <a:noFill/>
          <a:ln>
            <a:miter lim="800000"/>
            <a:headEnd/>
            <a:tailEnd/>
          </a:ln>
        </p:spPr>
        <p:txBody>
          <a:bodyPr/>
          <a:lstStyle/>
          <a:p>
            <a:r>
              <a:rPr lang="en-US" altLang="en-US">
                <a:cs typeface="Arial" charset="0"/>
              </a:rPr>
              <a:t>!</a:t>
            </a:r>
            <a:fld id="{2B8B74B7-7D49-4DF5-B118-617A02DAE803}" type="slidenum">
              <a:rPr lang="en-US" altLang="en-US">
                <a:cs typeface="Arial" charset="0"/>
              </a:rPr>
              <a:pPr/>
              <a:t>28</a:t>
            </a:fld>
            <a:endParaRPr lang="en-US" altLang="en-US">
              <a:cs typeface="Arial" charset="0"/>
            </a:endParaRP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p:cNvSpPr>
          <p:nvPr>
            <p:ph type="title"/>
          </p:nvPr>
        </p:nvSpPr>
        <p:spPr>
          <a:xfrm>
            <a:off x="0" y="274638"/>
            <a:ext cx="9144000" cy="1143000"/>
          </a:xfrm>
        </p:spPr>
        <p:txBody>
          <a:bodyPr/>
          <a:lstStyle/>
          <a:p>
            <a:pPr eaLnBrk="1" hangingPunct="1"/>
            <a:r>
              <a:rPr lang="bs-Latn-BA" altLang="en-US" b="1" dirty="0" smtClean="0"/>
              <a:t>Prema računarskom sistemu, od njega ili unutar sistema </a:t>
            </a:r>
            <a:endParaRPr lang="en-GB" altLang="en-US" b="1" dirty="0" smtClean="0"/>
          </a:p>
        </p:txBody>
      </p:sp>
      <p:sp>
        <p:nvSpPr>
          <p:cNvPr id="78851" name="Rectangle 3"/>
          <p:cNvSpPr>
            <a:spLocks noGrp="1"/>
          </p:cNvSpPr>
          <p:nvPr>
            <p:ph type="body" idx="1"/>
          </p:nvPr>
        </p:nvSpPr>
        <p:spPr>
          <a:xfrm>
            <a:off x="457200" y="1952625"/>
            <a:ext cx="8229600" cy="4208463"/>
          </a:xfrm>
        </p:spPr>
        <p:txBody>
          <a:bodyPr/>
          <a:lstStyle/>
          <a:p>
            <a:pPr algn="just" eaLnBrk="1" hangingPunct="1">
              <a:lnSpc>
                <a:spcPct val="90000"/>
              </a:lnSpc>
              <a:buFont typeface="Arial" pitchFamily="34" charset="0"/>
              <a:buChar char="•"/>
              <a:defRPr/>
            </a:pPr>
            <a:r>
              <a:rPr lang="bs-Latn-BA" sz="2800" dirty="0" smtClean="0">
                <a:latin typeface="+mj-lt"/>
                <a:ea typeface="+mn-ea"/>
                <a:cs typeface="Times New Roman" pitchFamily="18" charset="0"/>
              </a:rPr>
              <a:t>Prema računarskom sistemu</a:t>
            </a:r>
            <a:endParaRPr lang="en-GB" sz="2800" dirty="0" smtClean="0">
              <a:latin typeface="+mj-lt"/>
              <a:ea typeface="+mn-ea"/>
              <a:cs typeface="Times New Roman" pitchFamily="18" charset="0"/>
            </a:endParaRPr>
          </a:p>
          <a:p>
            <a:pPr lvl="1" algn="just" eaLnBrk="1" hangingPunct="1">
              <a:lnSpc>
                <a:spcPct val="90000"/>
              </a:lnSpc>
              <a:buFont typeface="Arial" pitchFamily="34" charset="0"/>
              <a:buChar char="–"/>
              <a:defRPr/>
            </a:pPr>
            <a:r>
              <a:rPr lang="bs-Latn-BA" sz="2400" dirty="0" smtClean="0">
                <a:latin typeface="+mj-lt"/>
                <a:ea typeface="+mn-ea"/>
                <a:cs typeface="Times New Roman" pitchFamily="18" charset="0"/>
              </a:rPr>
              <a:t>Npr. </a:t>
            </a:r>
            <a:r>
              <a:rPr lang="bs-Latn-BA" sz="2400" dirty="0" smtClean="0">
                <a:latin typeface="+mj-lt"/>
                <a:ea typeface="+mn-ea"/>
                <a:cs typeface="Times New Roman" pitchFamily="18" charset="0"/>
              </a:rPr>
              <a:t>prenos koji teče od osobe prema tastaturi</a:t>
            </a:r>
            <a:endParaRPr lang="en-GB" sz="2400" dirty="0" smtClean="0">
              <a:latin typeface="+mj-lt"/>
              <a:ea typeface="+mn-ea"/>
              <a:cs typeface="Times New Roman" pitchFamily="18" charset="0"/>
            </a:endParaRPr>
          </a:p>
          <a:p>
            <a:pPr lvl="1" algn="just" eaLnBrk="1" hangingPunct="1">
              <a:lnSpc>
                <a:spcPct val="90000"/>
              </a:lnSpc>
              <a:buFont typeface="Arial" pitchFamily="34" charset="0"/>
              <a:buChar char="–"/>
              <a:defRPr/>
            </a:pPr>
            <a:endParaRPr lang="en-GB" sz="2400" dirty="0" smtClean="0">
              <a:latin typeface="+mj-lt"/>
              <a:ea typeface="+mn-ea"/>
              <a:cs typeface="Times New Roman" pitchFamily="18" charset="0"/>
            </a:endParaRPr>
          </a:p>
          <a:p>
            <a:pPr algn="just" eaLnBrk="1" hangingPunct="1">
              <a:lnSpc>
                <a:spcPct val="90000"/>
              </a:lnSpc>
              <a:buFont typeface="Arial" pitchFamily="34" charset="0"/>
              <a:buChar char="•"/>
              <a:defRPr/>
            </a:pPr>
            <a:r>
              <a:rPr lang="bs-Latn-BA" sz="2800" dirty="0" smtClean="0">
                <a:latin typeface="+mj-lt"/>
                <a:ea typeface="+mn-ea"/>
                <a:cs typeface="Times New Roman" pitchFamily="18" charset="0"/>
              </a:rPr>
              <a:t>Od računarskog sistema </a:t>
            </a:r>
            <a:endParaRPr lang="en-GB" sz="2800" dirty="0" smtClean="0">
              <a:latin typeface="+mj-lt"/>
              <a:ea typeface="+mn-ea"/>
              <a:cs typeface="Times New Roman" pitchFamily="18" charset="0"/>
            </a:endParaRPr>
          </a:p>
          <a:p>
            <a:pPr lvl="1" algn="just" eaLnBrk="1" hangingPunct="1">
              <a:lnSpc>
                <a:spcPct val="90000"/>
              </a:lnSpc>
              <a:buFont typeface="Arial" pitchFamily="34" charset="0"/>
              <a:buChar char="–"/>
              <a:defRPr/>
            </a:pPr>
            <a:r>
              <a:rPr lang="bs-Latn-BA" sz="2400" dirty="0" smtClean="0">
                <a:latin typeface="+mj-lt"/>
                <a:ea typeface="+mn-ea"/>
                <a:cs typeface="Times New Roman" pitchFamily="18" charset="0"/>
              </a:rPr>
              <a:t>Npr. </a:t>
            </a:r>
            <a:r>
              <a:rPr lang="bs-Latn-BA" sz="2400" dirty="0" smtClean="0">
                <a:latin typeface="+mj-lt"/>
                <a:ea typeface="+mn-ea"/>
                <a:cs typeface="Times New Roman" pitchFamily="18" charset="0"/>
              </a:rPr>
              <a:t>prenosi koji teku od jednog računarskog sistema prema drugom računarskom sistemu</a:t>
            </a:r>
            <a:endParaRPr lang="en-GB" sz="2400" dirty="0" smtClean="0">
              <a:latin typeface="+mj-lt"/>
              <a:ea typeface="+mn-ea"/>
              <a:cs typeface="Times New Roman" pitchFamily="18" charset="0"/>
            </a:endParaRPr>
          </a:p>
          <a:p>
            <a:pPr lvl="1" algn="just" eaLnBrk="1" hangingPunct="1">
              <a:lnSpc>
                <a:spcPct val="90000"/>
              </a:lnSpc>
              <a:buFont typeface="Arial" pitchFamily="34" charset="0"/>
              <a:buChar char="–"/>
              <a:defRPr/>
            </a:pPr>
            <a:endParaRPr lang="en-GB" sz="2400" dirty="0" smtClean="0">
              <a:latin typeface="+mj-lt"/>
              <a:ea typeface="+mn-ea"/>
              <a:cs typeface="Times New Roman" pitchFamily="18" charset="0"/>
            </a:endParaRPr>
          </a:p>
          <a:p>
            <a:pPr algn="just" eaLnBrk="1" hangingPunct="1">
              <a:lnSpc>
                <a:spcPct val="90000"/>
              </a:lnSpc>
              <a:buFont typeface="Arial" pitchFamily="34" charset="0"/>
              <a:buChar char="•"/>
              <a:defRPr/>
            </a:pPr>
            <a:r>
              <a:rPr lang="bs-Latn-BA" sz="2800" dirty="0" smtClean="0">
                <a:latin typeface="+mj-lt"/>
                <a:ea typeface="+mn-ea"/>
                <a:cs typeface="Times New Roman" pitchFamily="18" charset="0"/>
              </a:rPr>
              <a:t>Unutar računarskog sistema </a:t>
            </a:r>
            <a:r>
              <a:rPr lang="en-GB" sz="2800" dirty="0" smtClean="0">
                <a:latin typeface="+mj-lt"/>
                <a:ea typeface="+mn-ea"/>
                <a:cs typeface="Times New Roman" pitchFamily="18" charset="0"/>
              </a:rPr>
              <a:t>: </a:t>
            </a:r>
          </a:p>
          <a:p>
            <a:pPr lvl="1" algn="just" eaLnBrk="1" hangingPunct="1">
              <a:lnSpc>
                <a:spcPct val="90000"/>
              </a:lnSpc>
              <a:buFont typeface="Arial" pitchFamily="34" charset="0"/>
              <a:buChar char="–"/>
              <a:defRPr/>
            </a:pPr>
            <a:r>
              <a:rPr lang="bs-Latn-BA" sz="2400" dirty="0" smtClean="0">
                <a:latin typeface="+mj-lt"/>
                <a:ea typeface="+mn-ea"/>
                <a:cs typeface="Times New Roman" pitchFamily="18" charset="0"/>
              </a:rPr>
              <a:t>Npr. </a:t>
            </a:r>
            <a:r>
              <a:rPr lang="bs-Latn-BA" sz="2400" dirty="0" smtClean="0">
                <a:latin typeface="+mj-lt"/>
                <a:ea typeface="+mn-ea"/>
                <a:cs typeface="Times New Roman" pitchFamily="18" charset="0"/>
              </a:rPr>
              <a:t>prenosi koji teku od centralnog procesora prema štampaču </a:t>
            </a:r>
            <a:endParaRPr lang="en-GB" sz="2400" dirty="0" smtClean="0">
              <a:latin typeface="+mj-lt"/>
              <a:ea typeface="+mn-ea"/>
              <a:cs typeface="Times New Roman" pitchFamily="18" charset="0"/>
            </a:endParaRPr>
          </a:p>
          <a:p>
            <a:pPr algn="just" eaLnBrk="1" hangingPunct="1">
              <a:lnSpc>
                <a:spcPct val="90000"/>
              </a:lnSpc>
              <a:buFont typeface="Arial" pitchFamily="34" charset="0"/>
              <a:buChar char="•"/>
              <a:defRPr/>
            </a:pPr>
            <a:endParaRPr lang="en-GB" sz="2800" dirty="0" smtClean="0">
              <a:latin typeface="+mj-lt"/>
              <a:ea typeface="+mn-ea"/>
              <a:cs typeface="Times New Roman" pitchFamily="18" charset="0"/>
            </a:endParaRPr>
          </a:p>
        </p:txBody>
      </p:sp>
      <p:sp>
        <p:nvSpPr>
          <p:cNvPr id="30724" name="Slide Number Placeholder 1"/>
          <p:cNvSpPr>
            <a:spLocks noGrp="1"/>
          </p:cNvSpPr>
          <p:nvPr>
            <p:ph type="sldNum" sz="quarter" idx="12"/>
          </p:nvPr>
        </p:nvSpPr>
        <p:spPr bwMode="auto">
          <a:noFill/>
          <a:ln>
            <a:miter lim="800000"/>
            <a:headEnd/>
            <a:tailEnd/>
          </a:ln>
        </p:spPr>
        <p:txBody>
          <a:bodyPr/>
          <a:lstStyle/>
          <a:p>
            <a:r>
              <a:rPr lang="en-US" altLang="en-US">
                <a:cs typeface="Arial" charset="0"/>
              </a:rPr>
              <a:t>!</a:t>
            </a:r>
            <a:fld id="{C5F9F153-575A-4729-B398-2F13FC00579F}" type="slidenum">
              <a:rPr lang="en-US" altLang="en-US">
                <a:cs typeface="Arial" charset="0"/>
              </a:rPr>
              <a:pPr/>
              <a:t>29</a:t>
            </a:fld>
            <a:endParaRPr lang="en-US" altLang="en-US">
              <a:cs typeface="Arial"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idx="4294967295"/>
          </p:nvPr>
        </p:nvSpPr>
        <p:spPr>
          <a:xfrm>
            <a:off x="457200" y="274638"/>
            <a:ext cx="8229600" cy="773112"/>
          </a:xfrm>
        </p:spPr>
        <p:txBody>
          <a:bodyPr/>
          <a:lstStyle/>
          <a:p>
            <a:pPr eaLnBrk="1" hangingPunct="1"/>
            <a:r>
              <a:rPr lang="hr-HR" altLang="en-US" b="1" dirty="0" smtClean="0"/>
              <a:t>Ciljevi sesija </a:t>
            </a:r>
            <a:endParaRPr lang="en-GB" altLang="en-US" b="1" dirty="0" smtClean="0"/>
          </a:p>
        </p:txBody>
      </p:sp>
      <p:sp>
        <p:nvSpPr>
          <p:cNvPr id="4" name="Content Placeholder 2"/>
          <p:cNvSpPr txBox="1">
            <a:spLocks/>
          </p:cNvSpPr>
          <p:nvPr/>
        </p:nvSpPr>
        <p:spPr bwMode="auto">
          <a:xfrm>
            <a:off x="457200" y="1047750"/>
            <a:ext cx="8512175" cy="5338763"/>
          </a:xfrm>
          <a:prstGeom prst="rect">
            <a:avLst/>
          </a:prstGeom>
          <a:noFill/>
          <a:ln w="9525">
            <a:noFill/>
            <a:miter lim="800000"/>
            <a:headEnd/>
            <a:tailEnd/>
          </a:ln>
        </p:spPr>
        <p:txBody>
          <a:bodyPr/>
          <a:lstStyle>
            <a:lvl1pPr marL="342900" indent="-342900" eaLnBrk="0" hangingPunct="0">
              <a:defRPr sz="2400">
                <a:solidFill>
                  <a:schemeClr val="tx1"/>
                </a:solidFill>
                <a:latin typeface="Arial" charset="0"/>
                <a:ea typeface="ＭＳ Ｐゴシック" charset="0"/>
                <a:cs typeface="Arial" charset="0"/>
              </a:defRPr>
            </a:lvl1pPr>
            <a:lvl2pPr marL="37931725" indent="-37474525" eaLnBrk="0" hangingPunct="0">
              <a:defRPr sz="2400">
                <a:solidFill>
                  <a:schemeClr val="tx1"/>
                </a:solidFill>
                <a:latin typeface="Arial" charset="0"/>
                <a:ea typeface="Arial" charset="0"/>
                <a:cs typeface="Arial" charset="0"/>
              </a:defRPr>
            </a:lvl2pPr>
            <a:lvl3pPr eaLnBrk="0" hangingPunct="0">
              <a:defRPr sz="2400">
                <a:solidFill>
                  <a:schemeClr val="tx1"/>
                </a:solidFill>
                <a:latin typeface="Arial" charset="0"/>
                <a:ea typeface="Arial" charset="0"/>
                <a:cs typeface="Arial" charset="0"/>
              </a:defRPr>
            </a:lvl3pPr>
            <a:lvl4pPr eaLnBrk="0" hangingPunct="0">
              <a:defRPr sz="2400">
                <a:solidFill>
                  <a:schemeClr val="tx1"/>
                </a:solidFill>
                <a:latin typeface="Arial" charset="0"/>
                <a:ea typeface="Arial" charset="0"/>
                <a:cs typeface="Arial" charset="0"/>
              </a:defRPr>
            </a:lvl4pPr>
            <a:lvl5pPr eaLnBrk="0" hangingPunct="0">
              <a:defRPr sz="2400">
                <a:solidFill>
                  <a:schemeClr val="tx1"/>
                </a:solidFill>
                <a:latin typeface="Arial" charset="0"/>
                <a:ea typeface="Arial" charset="0"/>
                <a:cs typeface="Arial" charset="0"/>
              </a:defRPr>
            </a:lvl5pPr>
            <a:lvl6pPr marL="457200" eaLnBrk="0" fontAlgn="base" hangingPunct="0">
              <a:spcBef>
                <a:spcPct val="0"/>
              </a:spcBef>
              <a:spcAft>
                <a:spcPct val="0"/>
              </a:spcAft>
              <a:defRPr sz="2400">
                <a:solidFill>
                  <a:schemeClr val="tx1"/>
                </a:solidFill>
                <a:latin typeface="Arial" charset="0"/>
                <a:ea typeface="Arial" charset="0"/>
                <a:cs typeface="Arial" charset="0"/>
              </a:defRPr>
            </a:lvl6pPr>
            <a:lvl7pPr marL="914400" eaLnBrk="0" fontAlgn="base" hangingPunct="0">
              <a:spcBef>
                <a:spcPct val="0"/>
              </a:spcBef>
              <a:spcAft>
                <a:spcPct val="0"/>
              </a:spcAft>
              <a:defRPr sz="2400">
                <a:solidFill>
                  <a:schemeClr val="tx1"/>
                </a:solidFill>
                <a:latin typeface="Arial" charset="0"/>
                <a:ea typeface="Arial" charset="0"/>
                <a:cs typeface="Arial" charset="0"/>
              </a:defRPr>
            </a:lvl7pPr>
            <a:lvl8pPr marL="1371600" eaLnBrk="0" fontAlgn="base" hangingPunct="0">
              <a:spcBef>
                <a:spcPct val="0"/>
              </a:spcBef>
              <a:spcAft>
                <a:spcPct val="0"/>
              </a:spcAft>
              <a:defRPr sz="2400">
                <a:solidFill>
                  <a:schemeClr val="tx1"/>
                </a:solidFill>
                <a:latin typeface="Arial" charset="0"/>
                <a:ea typeface="Arial" charset="0"/>
                <a:cs typeface="Arial" charset="0"/>
              </a:defRPr>
            </a:lvl8pPr>
            <a:lvl9pPr marL="1828800" eaLnBrk="0" fontAlgn="base" hangingPunct="0">
              <a:spcBef>
                <a:spcPct val="0"/>
              </a:spcBef>
              <a:spcAft>
                <a:spcPct val="0"/>
              </a:spcAft>
              <a:defRPr sz="2400">
                <a:solidFill>
                  <a:schemeClr val="tx1"/>
                </a:solidFill>
                <a:latin typeface="Arial" charset="0"/>
                <a:ea typeface="Arial" charset="0"/>
                <a:cs typeface="Arial" charset="0"/>
              </a:defRPr>
            </a:lvl9pPr>
          </a:lstStyle>
          <a:p>
            <a:pPr>
              <a:spcBef>
                <a:spcPct val="20000"/>
              </a:spcBef>
              <a:buFont typeface="Arial" charset="0"/>
              <a:buNone/>
              <a:defRPr/>
            </a:pPr>
            <a:r>
              <a:rPr lang="hr-HR" dirty="0" smtClean="0">
                <a:solidFill>
                  <a:srgbClr val="000000"/>
                </a:solidFill>
                <a:latin typeface="+mj-lt"/>
                <a:ea typeface="MS PGothic" charset="0"/>
                <a:cs typeface="MS PGothic" charset="0"/>
              </a:rPr>
              <a:t>Na kraju svake od sesija, delegati će biti u mogućnosti da</a:t>
            </a:r>
            <a:r>
              <a:rPr lang="en-GB" dirty="0" smtClean="0">
                <a:solidFill>
                  <a:srgbClr val="000000"/>
                </a:solidFill>
                <a:latin typeface="+mj-lt"/>
                <a:ea typeface="MS PGothic" charset="0"/>
                <a:cs typeface="MS PGothic" charset="0"/>
              </a:rPr>
              <a:t>:</a:t>
            </a:r>
          </a:p>
          <a:p>
            <a:pPr>
              <a:spcBef>
                <a:spcPct val="20000"/>
              </a:spcBef>
              <a:buFont typeface="Arial" charset="0"/>
              <a:buChar char="•"/>
              <a:defRPr/>
            </a:pPr>
            <a:endParaRPr lang="pt-PT" dirty="0" smtClean="0">
              <a:solidFill>
                <a:srgbClr val="000000"/>
              </a:solidFill>
              <a:latin typeface="+mj-lt"/>
              <a:ea typeface="MS PGothic" charset="0"/>
              <a:cs typeface="MS PGothic" charset="0"/>
            </a:endParaRPr>
          </a:p>
          <a:p>
            <a:pPr>
              <a:spcBef>
                <a:spcPct val="20000"/>
              </a:spcBef>
              <a:buFont typeface="Arial" charset="0"/>
              <a:buChar char="•"/>
              <a:defRPr/>
            </a:pPr>
            <a:r>
              <a:rPr lang="hr-HR" dirty="0" smtClean="0">
                <a:solidFill>
                  <a:srgbClr val="000000"/>
                </a:solidFill>
                <a:latin typeface="+mj-lt"/>
                <a:ea typeface="MS PGothic" charset="0"/>
                <a:cs typeface="MS PGothic" charset="0"/>
              </a:rPr>
              <a:t>Nabroje odredbe materijalnog krivičnog prava, i da identifikuju neke od ključnih faktora koji se koriste da bi se opisala krivična dela zasnovana na Konvenciji iz Budimpešte</a:t>
            </a:r>
            <a:r>
              <a:rPr lang="en-GB" dirty="0" smtClean="0">
                <a:solidFill>
                  <a:srgbClr val="000000"/>
                </a:solidFill>
                <a:latin typeface="+mj-lt"/>
                <a:ea typeface="MS PGothic" charset="0"/>
                <a:cs typeface="MS PGothic" charset="0"/>
              </a:rPr>
              <a:t>.</a:t>
            </a:r>
          </a:p>
          <a:p>
            <a:pPr>
              <a:spcBef>
                <a:spcPct val="20000"/>
              </a:spcBef>
              <a:buFont typeface="Arial" charset="0"/>
              <a:buChar char="•"/>
              <a:defRPr/>
            </a:pPr>
            <a:r>
              <a:rPr lang="hr-HR" dirty="0" smtClean="0">
                <a:solidFill>
                  <a:srgbClr val="000000"/>
                </a:solidFill>
                <a:latin typeface="+mj-lt"/>
              </a:rPr>
              <a:t>Identifikuju relevantne odredbe proistekle iz primera za razmatranje </a:t>
            </a:r>
            <a:endParaRPr lang="en-GB" dirty="0" smtClean="0">
              <a:solidFill>
                <a:srgbClr val="000000"/>
              </a:solidFill>
              <a:latin typeface="+mj-lt"/>
            </a:endParaRPr>
          </a:p>
          <a:p>
            <a:pPr marL="0" indent="0">
              <a:spcBef>
                <a:spcPct val="20000"/>
              </a:spcBef>
              <a:defRPr/>
            </a:pPr>
            <a:endParaRPr lang="en-US" sz="2200" dirty="0" smtClean="0">
              <a:solidFill>
                <a:srgbClr val="000000"/>
              </a:solidFill>
              <a:ea typeface="MS PGothic" charset="0"/>
              <a:cs typeface="MS PGothic" charset="0"/>
            </a:endParaRPr>
          </a:p>
        </p:txBody>
      </p:sp>
      <p:sp>
        <p:nvSpPr>
          <p:cNvPr id="4100" name="Slide Number Placeholder 1"/>
          <p:cNvSpPr>
            <a:spLocks noGrp="1"/>
          </p:cNvSpPr>
          <p:nvPr>
            <p:ph type="sldNum" sz="quarter" idx="12"/>
          </p:nvPr>
        </p:nvSpPr>
        <p:spPr bwMode="auto">
          <a:noFill/>
          <a:ln>
            <a:miter lim="800000"/>
            <a:headEnd/>
            <a:tailEnd/>
          </a:ln>
        </p:spPr>
        <p:txBody>
          <a:bodyPr/>
          <a:lstStyle/>
          <a:p>
            <a:r>
              <a:rPr lang="en-US" altLang="en-US">
                <a:cs typeface="Arial" charset="0"/>
              </a:rPr>
              <a:t>!</a:t>
            </a:r>
            <a:fld id="{16030750-B0E3-4812-BDD1-7977175B3B16}" type="slidenum">
              <a:rPr lang="en-US" altLang="en-US">
                <a:cs typeface="Arial" charset="0"/>
              </a:rPr>
              <a:pPr/>
              <a:t>3</a:t>
            </a:fld>
            <a:endParaRPr lang="en-US" altLang="en-US">
              <a:cs typeface="Arial" charset="0"/>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p:cNvSpPr>
          <p:nvPr>
            <p:ph type="title"/>
          </p:nvPr>
        </p:nvSpPr>
        <p:spPr/>
        <p:txBody>
          <a:bodyPr/>
          <a:lstStyle/>
          <a:p>
            <a:pPr eaLnBrk="1" hangingPunct="1"/>
            <a:r>
              <a:rPr lang="bs-Latn-BA" altLang="en-US" sz="4000" b="1" dirty="0" smtClean="0"/>
              <a:t>Član </a:t>
            </a:r>
            <a:r>
              <a:rPr lang="en-GB" altLang="en-US" sz="4000" b="1" dirty="0" smtClean="0"/>
              <a:t>3 – </a:t>
            </a:r>
            <a:r>
              <a:rPr lang="bs-Latn-BA" altLang="en-US" sz="4000" b="1" dirty="0" smtClean="0"/>
              <a:t>Nezakonito presretanje</a:t>
            </a:r>
            <a:endParaRPr lang="en-GB" altLang="en-US" sz="4000" dirty="0" smtClean="0"/>
          </a:p>
        </p:txBody>
      </p:sp>
      <p:sp>
        <p:nvSpPr>
          <p:cNvPr id="31747" name="Rectangle 3"/>
          <p:cNvSpPr>
            <a:spLocks noGrp="1"/>
          </p:cNvSpPr>
          <p:nvPr>
            <p:ph type="body" idx="1"/>
          </p:nvPr>
        </p:nvSpPr>
        <p:spPr>
          <a:xfrm>
            <a:off x="457200" y="1336691"/>
            <a:ext cx="8229600" cy="4525962"/>
          </a:xfrm>
        </p:spPr>
        <p:txBody>
          <a:bodyPr/>
          <a:lstStyle/>
          <a:p>
            <a:pPr marL="3175" indent="-3175" algn="just" eaLnBrk="1" hangingPunct="1">
              <a:lnSpc>
                <a:spcPct val="90000"/>
              </a:lnSpc>
              <a:buNone/>
            </a:pPr>
            <a:r>
              <a:rPr lang="vi-VN" sz="2800" dirty="0"/>
              <a:t>Svaka </a:t>
            </a:r>
            <a:r>
              <a:rPr lang="sr-Latn-BA" sz="2800" dirty="0" smtClean="0"/>
              <a:t>s</a:t>
            </a:r>
            <a:r>
              <a:rPr lang="vi-VN" sz="2800" dirty="0" smtClean="0"/>
              <a:t>trana </a:t>
            </a:r>
            <a:r>
              <a:rPr lang="vi-VN" sz="2800" dirty="0"/>
              <a:t>ugovornica treba da usvoji zakonodavne i druge mere, neophodne da bi se kao krivično delo u domaćem pravu propisalo protivpravno presretanje prenosa računarskih podataka koji nisu javne prirode, ka računarskom sistemu, od njega ili unutar samog sistema, uključujući i </a:t>
            </a:r>
            <a:r>
              <a:rPr lang="vi-VN" b="1" dirty="0">
                <a:solidFill>
                  <a:srgbClr val="FF0000"/>
                </a:solidFill>
              </a:rPr>
              <a:t>elektromagnetna emitovanja </a:t>
            </a:r>
            <a:r>
              <a:rPr lang="vi-VN" sz="2800" dirty="0"/>
              <a:t>iz računarskog sistema kojim se prenose takvi podaci, kada je </a:t>
            </a:r>
            <a:r>
              <a:rPr lang="sr-Latn-BA" sz="2800" dirty="0" smtClean="0"/>
              <a:t>to </a:t>
            </a:r>
            <a:r>
              <a:rPr lang="vi-VN" sz="2800" dirty="0" smtClean="0"/>
              <a:t>učinjeno </a:t>
            </a:r>
            <a:r>
              <a:rPr lang="vi-VN" sz="2800" dirty="0"/>
              <a:t>sa namerom i uz pomoć tehničkih uređaja. Strana ugovornica može da uslovi da je delo učinjeno sa nečasnom namerom ili u vezi sa računarskim sistemom koji je povezan sa drugim računarskim sistemom.</a:t>
            </a:r>
            <a:endParaRPr lang="en-GB" altLang="en-US" sz="2800" dirty="0"/>
          </a:p>
          <a:p>
            <a:pPr marL="3175" indent="-3175" algn="just" eaLnBrk="1" hangingPunct="1">
              <a:lnSpc>
                <a:spcPct val="90000"/>
              </a:lnSpc>
              <a:buFont typeface="Arial" charset="0"/>
              <a:buNone/>
            </a:pPr>
            <a:endParaRPr lang="en-GB" altLang="en-US" sz="2800" dirty="0" smtClean="0"/>
          </a:p>
        </p:txBody>
      </p:sp>
      <p:sp>
        <p:nvSpPr>
          <p:cNvPr id="31748" name="Slide Number Placeholder 1"/>
          <p:cNvSpPr>
            <a:spLocks noGrp="1"/>
          </p:cNvSpPr>
          <p:nvPr>
            <p:ph type="sldNum" sz="quarter" idx="12"/>
          </p:nvPr>
        </p:nvSpPr>
        <p:spPr bwMode="auto">
          <a:noFill/>
          <a:ln>
            <a:miter lim="800000"/>
            <a:headEnd/>
            <a:tailEnd/>
          </a:ln>
        </p:spPr>
        <p:txBody>
          <a:bodyPr/>
          <a:lstStyle/>
          <a:p>
            <a:r>
              <a:rPr lang="en-US" altLang="en-US">
                <a:cs typeface="Arial" charset="0"/>
              </a:rPr>
              <a:t>!</a:t>
            </a:r>
            <a:fld id="{ECF54ACB-72ED-4676-922B-B3CD098225B6}" type="slidenum">
              <a:rPr lang="en-US" altLang="en-US">
                <a:cs typeface="Arial" charset="0"/>
              </a:rPr>
              <a:pPr/>
              <a:t>30</a:t>
            </a:fld>
            <a:endParaRPr lang="en-US" altLang="en-US">
              <a:cs typeface="Arial" charset="0"/>
            </a:endParaRP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p:cNvSpPr>
          <p:nvPr>
            <p:ph type="title"/>
          </p:nvPr>
        </p:nvSpPr>
        <p:spPr>
          <a:xfrm>
            <a:off x="0" y="274638"/>
            <a:ext cx="9144000" cy="1143000"/>
          </a:xfrm>
        </p:spPr>
        <p:txBody>
          <a:bodyPr/>
          <a:lstStyle/>
          <a:p>
            <a:pPr eaLnBrk="1" hangingPunct="1"/>
            <a:r>
              <a:rPr lang="bs-Latn-BA" altLang="en-US" b="1" dirty="0" smtClean="0"/>
              <a:t>Elektromagnetna emitovanja </a:t>
            </a:r>
            <a:endParaRPr lang="en-GB" altLang="en-US" b="1" dirty="0" smtClean="0"/>
          </a:p>
        </p:txBody>
      </p:sp>
      <p:sp>
        <p:nvSpPr>
          <p:cNvPr id="78851" name="Rectangle 3"/>
          <p:cNvSpPr>
            <a:spLocks noGrp="1"/>
          </p:cNvSpPr>
          <p:nvPr>
            <p:ph type="body" idx="1"/>
          </p:nvPr>
        </p:nvSpPr>
        <p:spPr>
          <a:xfrm>
            <a:off x="457200" y="1544638"/>
            <a:ext cx="8229600" cy="4040187"/>
          </a:xfrm>
        </p:spPr>
        <p:txBody>
          <a:bodyPr/>
          <a:lstStyle/>
          <a:p>
            <a:pPr algn="just" eaLnBrk="1" hangingPunct="1">
              <a:lnSpc>
                <a:spcPct val="90000"/>
              </a:lnSpc>
              <a:buFont typeface="Arial" pitchFamily="34" charset="0"/>
              <a:buChar char="•"/>
              <a:defRPr/>
            </a:pPr>
            <a:r>
              <a:rPr lang="bs-Latn-BA" sz="2800" dirty="0" smtClean="0">
                <a:latin typeface="+mj-lt"/>
                <a:ea typeface="+mn-ea"/>
                <a:cs typeface="Times New Roman" pitchFamily="18" charset="0"/>
              </a:rPr>
              <a:t>Uključena da bi se obezbedilo sveobuhvatniji obim</a:t>
            </a:r>
            <a:endParaRPr lang="en-GB" sz="2800" dirty="0" smtClean="0">
              <a:latin typeface="+mj-lt"/>
              <a:ea typeface="+mn-ea"/>
              <a:cs typeface="Times New Roman" pitchFamily="18" charset="0"/>
            </a:endParaRPr>
          </a:p>
          <a:p>
            <a:pPr algn="just" eaLnBrk="1" hangingPunct="1">
              <a:lnSpc>
                <a:spcPct val="90000"/>
              </a:lnSpc>
              <a:buFont typeface="Arial" pitchFamily="34" charset="0"/>
              <a:buChar char="•"/>
              <a:defRPr/>
            </a:pPr>
            <a:endParaRPr lang="en-GB" sz="2000" dirty="0">
              <a:latin typeface="+mj-lt"/>
              <a:ea typeface="+mn-ea"/>
              <a:cs typeface="Times New Roman" pitchFamily="18" charset="0"/>
            </a:endParaRPr>
          </a:p>
          <a:p>
            <a:pPr algn="just" eaLnBrk="1" hangingPunct="1">
              <a:lnSpc>
                <a:spcPct val="90000"/>
              </a:lnSpc>
              <a:buFont typeface="Arial" pitchFamily="34" charset="0"/>
              <a:buChar char="•"/>
              <a:defRPr/>
            </a:pPr>
            <a:r>
              <a:rPr lang="bs-Latn-BA" sz="2800" dirty="0" smtClean="0">
                <a:latin typeface="+mj-lt"/>
                <a:ea typeface="+mn-ea"/>
                <a:cs typeface="Times New Roman" pitchFamily="18" charset="0"/>
              </a:rPr>
              <a:t>Računarski sistemi koju emitovati elektromagnetne emisije tokom rada</a:t>
            </a:r>
            <a:endParaRPr lang="en-GB" sz="2800" dirty="0">
              <a:latin typeface="+mj-lt"/>
              <a:ea typeface="+mn-ea"/>
              <a:cs typeface="Times New Roman" pitchFamily="18" charset="0"/>
            </a:endParaRPr>
          </a:p>
          <a:p>
            <a:pPr algn="just" eaLnBrk="1" hangingPunct="1">
              <a:lnSpc>
                <a:spcPct val="90000"/>
              </a:lnSpc>
              <a:buFont typeface="Arial" pitchFamily="34" charset="0"/>
              <a:buChar char="•"/>
              <a:defRPr/>
            </a:pPr>
            <a:endParaRPr lang="en-GB" sz="2000" dirty="0" smtClean="0">
              <a:latin typeface="+mj-lt"/>
              <a:ea typeface="+mn-ea"/>
              <a:cs typeface="Times New Roman" pitchFamily="18" charset="0"/>
            </a:endParaRPr>
          </a:p>
          <a:p>
            <a:pPr algn="just" eaLnBrk="1" hangingPunct="1">
              <a:lnSpc>
                <a:spcPct val="90000"/>
              </a:lnSpc>
              <a:buFont typeface="Arial" pitchFamily="34" charset="0"/>
              <a:buChar char="•"/>
              <a:defRPr/>
            </a:pPr>
            <a:r>
              <a:rPr lang="bs-Latn-BA" sz="2800" dirty="0" smtClean="0">
                <a:latin typeface="+mj-lt"/>
                <a:ea typeface="+mn-ea"/>
                <a:cs typeface="Times New Roman" pitchFamily="18" charset="0"/>
              </a:rPr>
              <a:t>Emisije ne potpadaju pod definiciju podataka prema Konvenciji iz Budimpešte </a:t>
            </a:r>
            <a:endParaRPr lang="en-GB" sz="2800" dirty="0">
              <a:latin typeface="+mj-lt"/>
              <a:ea typeface="+mn-ea"/>
              <a:cs typeface="Times New Roman" pitchFamily="18" charset="0"/>
            </a:endParaRPr>
          </a:p>
          <a:p>
            <a:pPr algn="just" eaLnBrk="1" hangingPunct="1">
              <a:lnSpc>
                <a:spcPct val="90000"/>
              </a:lnSpc>
              <a:buFont typeface="Arial" pitchFamily="34" charset="0"/>
              <a:buChar char="•"/>
              <a:defRPr/>
            </a:pPr>
            <a:endParaRPr lang="en-GB" sz="2000" dirty="0" smtClean="0">
              <a:latin typeface="+mj-lt"/>
              <a:ea typeface="+mn-ea"/>
              <a:cs typeface="Times New Roman" pitchFamily="18" charset="0"/>
            </a:endParaRPr>
          </a:p>
          <a:p>
            <a:pPr algn="just" eaLnBrk="1" hangingPunct="1">
              <a:lnSpc>
                <a:spcPct val="90000"/>
              </a:lnSpc>
              <a:buFont typeface="Arial" pitchFamily="34" charset="0"/>
              <a:buChar char="•"/>
              <a:defRPr/>
            </a:pPr>
            <a:r>
              <a:rPr lang="bs-Latn-BA" sz="2800" dirty="0" smtClean="0">
                <a:latin typeface="+mj-lt"/>
                <a:ea typeface="+mn-ea"/>
                <a:cs typeface="Times New Roman" pitchFamily="18" charset="0"/>
              </a:rPr>
              <a:t>Podaci se mogu rekonstruisati iz takvih emisija</a:t>
            </a:r>
            <a:endParaRPr lang="en-GB" sz="2800" dirty="0" smtClean="0">
              <a:latin typeface="+mj-lt"/>
              <a:ea typeface="+mn-ea"/>
              <a:cs typeface="Times New Roman" pitchFamily="18" charset="0"/>
            </a:endParaRPr>
          </a:p>
          <a:p>
            <a:pPr algn="just" eaLnBrk="1" hangingPunct="1">
              <a:lnSpc>
                <a:spcPct val="90000"/>
              </a:lnSpc>
              <a:buFont typeface="Arial" pitchFamily="34" charset="0"/>
              <a:buChar char="•"/>
              <a:defRPr/>
            </a:pPr>
            <a:endParaRPr lang="en-GB" sz="2000" dirty="0" smtClean="0">
              <a:latin typeface="+mj-lt"/>
              <a:ea typeface="+mn-ea"/>
              <a:cs typeface="Times New Roman" pitchFamily="18" charset="0"/>
            </a:endParaRPr>
          </a:p>
          <a:p>
            <a:pPr algn="just" eaLnBrk="1" hangingPunct="1">
              <a:lnSpc>
                <a:spcPct val="90000"/>
              </a:lnSpc>
              <a:buFont typeface="Arial" pitchFamily="34" charset="0"/>
              <a:buChar char="•"/>
              <a:defRPr/>
            </a:pPr>
            <a:r>
              <a:rPr lang="bs-Latn-BA" sz="2800" dirty="0" smtClean="0">
                <a:latin typeface="+mj-lt"/>
                <a:ea typeface="+mn-ea"/>
                <a:cs typeface="Times New Roman" pitchFamily="18" charset="0"/>
              </a:rPr>
              <a:t>Stoga je presretanje elektromagnetnih emisija uključeno u prekršaj</a:t>
            </a:r>
            <a:endParaRPr lang="en-GB" sz="2800" dirty="0" smtClean="0">
              <a:latin typeface="+mj-lt"/>
              <a:ea typeface="+mn-ea"/>
              <a:cs typeface="Times New Roman" pitchFamily="18" charset="0"/>
            </a:endParaRPr>
          </a:p>
        </p:txBody>
      </p:sp>
      <p:sp>
        <p:nvSpPr>
          <p:cNvPr id="32772" name="Slide Number Placeholder 1"/>
          <p:cNvSpPr>
            <a:spLocks noGrp="1"/>
          </p:cNvSpPr>
          <p:nvPr>
            <p:ph type="sldNum" sz="quarter" idx="12"/>
          </p:nvPr>
        </p:nvSpPr>
        <p:spPr bwMode="auto">
          <a:noFill/>
          <a:ln>
            <a:miter lim="800000"/>
            <a:headEnd/>
            <a:tailEnd/>
          </a:ln>
        </p:spPr>
        <p:txBody>
          <a:bodyPr/>
          <a:lstStyle/>
          <a:p>
            <a:r>
              <a:rPr lang="en-US" altLang="en-US" dirty="0">
                <a:cs typeface="Arial" charset="0"/>
              </a:rPr>
              <a:t>!</a:t>
            </a:r>
            <a:fld id="{3279B86F-2989-46E4-8824-AE0C84217CD0}" type="slidenum">
              <a:rPr lang="en-US" altLang="en-US">
                <a:cs typeface="Arial" charset="0"/>
              </a:rPr>
              <a:pPr/>
              <a:t>31</a:t>
            </a:fld>
            <a:endParaRPr lang="en-US" altLang="en-US" dirty="0">
              <a:cs typeface="Arial" charset="0"/>
            </a:endParaRP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p:cNvSpPr>
          <p:nvPr>
            <p:ph type="title"/>
          </p:nvPr>
        </p:nvSpPr>
        <p:spPr/>
        <p:txBody>
          <a:bodyPr/>
          <a:lstStyle/>
          <a:p>
            <a:pPr eaLnBrk="1" hangingPunct="1"/>
            <a:r>
              <a:rPr lang="sr-Latn-BA" altLang="en-US" sz="4000" b="1" dirty="0" smtClean="0"/>
              <a:t>Član </a:t>
            </a:r>
            <a:r>
              <a:rPr lang="en-GB" altLang="en-US" sz="4000" b="1" dirty="0" smtClean="0"/>
              <a:t>3 </a:t>
            </a:r>
            <a:r>
              <a:rPr lang="en-GB" altLang="en-US" sz="4000" b="1" dirty="0" smtClean="0"/>
              <a:t>- </a:t>
            </a:r>
            <a:r>
              <a:rPr lang="sr-Latn-BA" altLang="en-US" sz="4000" b="1" dirty="0" smtClean="0"/>
              <a:t> Nezakonito presretanje</a:t>
            </a:r>
            <a:endParaRPr lang="en-GB" altLang="en-US" sz="4000" dirty="0" smtClean="0"/>
          </a:p>
        </p:txBody>
      </p:sp>
      <p:sp>
        <p:nvSpPr>
          <p:cNvPr id="33795" name="Rectangle 3"/>
          <p:cNvSpPr>
            <a:spLocks noGrp="1"/>
          </p:cNvSpPr>
          <p:nvPr>
            <p:ph type="body" idx="1"/>
          </p:nvPr>
        </p:nvSpPr>
        <p:spPr>
          <a:xfrm>
            <a:off x="457200" y="1181946"/>
            <a:ext cx="8229600" cy="4525962"/>
          </a:xfrm>
        </p:spPr>
        <p:txBody>
          <a:bodyPr/>
          <a:lstStyle/>
          <a:p>
            <a:pPr marL="3175" indent="-3175" algn="just" eaLnBrk="1" hangingPunct="1">
              <a:lnSpc>
                <a:spcPct val="90000"/>
              </a:lnSpc>
              <a:buNone/>
            </a:pPr>
            <a:r>
              <a:rPr lang="vi-VN" sz="2800" dirty="0"/>
              <a:t>Svaka </a:t>
            </a:r>
            <a:r>
              <a:rPr lang="sr-Latn-BA" sz="2800" dirty="0" smtClean="0"/>
              <a:t>s</a:t>
            </a:r>
            <a:r>
              <a:rPr lang="vi-VN" sz="2800" dirty="0" smtClean="0"/>
              <a:t>trana </a:t>
            </a:r>
            <a:r>
              <a:rPr lang="vi-VN" sz="2800" dirty="0"/>
              <a:t>ugovornica treba da usvoji zakonodavne i druge mere, neophodne da bi se kao krivično delo u domaćem pravu propisalo protivpravno presretanje prenosa računarskih podataka koji nisu javne prirode, ka računarskom sistemu, od njega ili unutar samog sistema, uključujući i elektromagnetna emitovanja iz računarskog sistema kojim se prenose takvi podaci, kada je </a:t>
            </a:r>
            <a:r>
              <a:rPr lang="sr-Latn-BA" sz="2800" dirty="0" smtClean="0"/>
              <a:t>to </a:t>
            </a:r>
            <a:r>
              <a:rPr lang="vi-VN" sz="2800" dirty="0" smtClean="0"/>
              <a:t>učinjeno </a:t>
            </a:r>
            <a:r>
              <a:rPr lang="vi-VN" sz="2800" dirty="0"/>
              <a:t>sa namerom i uz pomoć tehničkih uređaja. Strana ugovornica može da uslovi da je delo učinjeno sa </a:t>
            </a:r>
            <a:r>
              <a:rPr lang="vi-VN" sz="2800" b="1" dirty="0">
                <a:solidFill>
                  <a:srgbClr val="FF0000"/>
                </a:solidFill>
              </a:rPr>
              <a:t>nečasnom namerom </a:t>
            </a:r>
            <a:r>
              <a:rPr lang="vi-VN" sz="2800" dirty="0"/>
              <a:t>ili </a:t>
            </a:r>
            <a:r>
              <a:rPr lang="vi-VN" sz="2800" b="1" dirty="0">
                <a:solidFill>
                  <a:srgbClr val="FF0000"/>
                </a:solidFill>
              </a:rPr>
              <a:t>u vezi sa računarskim sistemom koji je povezan sa drugim računarskim sistemom</a:t>
            </a:r>
            <a:r>
              <a:rPr lang="vi-VN" sz="2800" dirty="0"/>
              <a:t>.</a:t>
            </a:r>
            <a:endParaRPr lang="en-GB" altLang="en-US" sz="2800" dirty="0"/>
          </a:p>
          <a:p>
            <a:pPr marL="3175" indent="-3175" algn="just" eaLnBrk="1" hangingPunct="1">
              <a:lnSpc>
                <a:spcPct val="90000"/>
              </a:lnSpc>
              <a:buFont typeface="Arial" charset="0"/>
              <a:buNone/>
            </a:pPr>
            <a:endParaRPr lang="en-GB" altLang="en-US" sz="2800" dirty="0" smtClean="0"/>
          </a:p>
        </p:txBody>
      </p:sp>
      <p:sp>
        <p:nvSpPr>
          <p:cNvPr id="33796" name="Slide Number Placeholder 1"/>
          <p:cNvSpPr>
            <a:spLocks noGrp="1"/>
          </p:cNvSpPr>
          <p:nvPr>
            <p:ph type="sldNum" sz="quarter" idx="12"/>
          </p:nvPr>
        </p:nvSpPr>
        <p:spPr bwMode="auto">
          <a:noFill/>
          <a:ln>
            <a:miter lim="800000"/>
            <a:headEnd/>
            <a:tailEnd/>
          </a:ln>
        </p:spPr>
        <p:txBody>
          <a:bodyPr/>
          <a:lstStyle/>
          <a:p>
            <a:r>
              <a:rPr lang="en-US" altLang="en-US">
                <a:cs typeface="Arial" charset="0"/>
              </a:rPr>
              <a:t>!</a:t>
            </a:r>
            <a:fld id="{AC383FB3-CC79-40CF-BA98-D86ABA65AC68}" type="slidenum">
              <a:rPr lang="en-US" altLang="en-US">
                <a:cs typeface="Arial" charset="0"/>
              </a:rPr>
              <a:pPr/>
              <a:t>32</a:t>
            </a:fld>
            <a:endParaRPr lang="en-US" altLang="en-US">
              <a:cs typeface="Arial" charset="0"/>
            </a:endParaRP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p:cNvSpPr>
          <p:nvPr>
            <p:ph type="title"/>
          </p:nvPr>
        </p:nvSpPr>
        <p:spPr/>
        <p:txBody>
          <a:bodyPr/>
          <a:lstStyle/>
          <a:p>
            <a:pPr eaLnBrk="1" hangingPunct="1"/>
            <a:r>
              <a:rPr lang="bs-Latn-BA" altLang="en-US" b="1" dirty="0" smtClean="0"/>
              <a:t>Elementi za kvalifikovanje </a:t>
            </a:r>
            <a:endParaRPr lang="en-GB" altLang="en-US" b="1" dirty="0" smtClean="0"/>
          </a:p>
        </p:txBody>
      </p:sp>
      <p:sp>
        <p:nvSpPr>
          <p:cNvPr id="78851" name="Rectangle 3"/>
          <p:cNvSpPr>
            <a:spLocks noGrp="1"/>
          </p:cNvSpPr>
          <p:nvPr>
            <p:ph type="body" idx="1"/>
          </p:nvPr>
        </p:nvSpPr>
        <p:spPr>
          <a:xfrm>
            <a:off x="457200" y="1712913"/>
            <a:ext cx="8229600" cy="4152900"/>
          </a:xfrm>
        </p:spPr>
        <p:txBody>
          <a:bodyPr/>
          <a:lstStyle/>
          <a:p>
            <a:pPr algn="just" eaLnBrk="1" hangingPunct="1">
              <a:lnSpc>
                <a:spcPct val="90000"/>
              </a:lnSpc>
              <a:buFont typeface="Arial" pitchFamily="34" charset="0"/>
              <a:buChar char="•"/>
              <a:defRPr/>
            </a:pPr>
            <a:r>
              <a:rPr lang="bs-Latn-BA" dirty="0" smtClean="0">
                <a:latin typeface="+mj-lt"/>
                <a:ea typeface="+mn-ea"/>
                <a:cs typeface="Times New Roman" pitchFamily="18" charset="0"/>
              </a:rPr>
              <a:t>Strane ugovornice </a:t>
            </a:r>
            <a:r>
              <a:rPr lang="bs-Latn-BA" dirty="0" smtClean="0">
                <a:latin typeface="+mj-lt"/>
                <a:ea typeface="+mn-ea"/>
                <a:cs typeface="Times New Roman" pitchFamily="18" charset="0"/>
              </a:rPr>
              <a:t>mogu </a:t>
            </a:r>
            <a:r>
              <a:rPr lang="bs-Latn-BA" dirty="0" smtClean="0">
                <a:latin typeface="+mj-lt"/>
                <a:ea typeface="+mn-ea"/>
                <a:cs typeface="Times New Roman" pitchFamily="18" charset="0"/>
              </a:rPr>
              <a:t>ograničiti kriminalizaciju namernog i </a:t>
            </a:r>
            <a:r>
              <a:rPr lang="bs-Latn-BA" dirty="0" smtClean="0">
                <a:latin typeface="+mj-lt"/>
                <a:ea typeface="+mn-ea"/>
                <a:cs typeface="Times New Roman" pitchFamily="18" charset="0"/>
              </a:rPr>
              <a:t>neovlašćenog </a:t>
            </a:r>
            <a:r>
              <a:rPr lang="bs-Latn-BA" dirty="0" smtClean="0">
                <a:latin typeface="+mj-lt"/>
                <a:ea typeface="+mn-ea"/>
                <a:cs typeface="Times New Roman" pitchFamily="18" charset="0"/>
              </a:rPr>
              <a:t>presretanja sledećim kvalifikatornim elementima</a:t>
            </a:r>
            <a:r>
              <a:rPr lang="en-GB" dirty="0" smtClean="0">
                <a:latin typeface="+mj-lt"/>
                <a:ea typeface="+mn-ea"/>
                <a:cs typeface="Times New Roman" pitchFamily="18" charset="0"/>
              </a:rPr>
              <a:t>:</a:t>
            </a:r>
          </a:p>
          <a:p>
            <a:pPr lvl="1" algn="just" eaLnBrk="1" hangingPunct="1">
              <a:lnSpc>
                <a:spcPct val="90000"/>
              </a:lnSpc>
              <a:buFont typeface="Arial" pitchFamily="34" charset="0"/>
              <a:buChar char="–"/>
              <a:defRPr/>
            </a:pPr>
            <a:endParaRPr lang="en-GB" sz="3000" dirty="0" smtClean="0">
              <a:latin typeface="+mj-lt"/>
              <a:ea typeface="+mn-ea"/>
              <a:cs typeface="Times New Roman" pitchFamily="18" charset="0"/>
            </a:endParaRPr>
          </a:p>
          <a:p>
            <a:pPr lvl="1" algn="just" eaLnBrk="1" hangingPunct="1">
              <a:lnSpc>
                <a:spcPct val="90000"/>
              </a:lnSpc>
              <a:buFont typeface="Arial" pitchFamily="34" charset="0"/>
              <a:buChar char="–"/>
              <a:defRPr/>
            </a:pPr>
            <a:r>
              <a:rPr lang="bs-Latn-BA" sz="3000" dirty="0" smtClean="0">
                <a:latin typeface="+mj-lt"/>
                <a:ea typeface="+mn-ea"/>
                <a:cs typeface="Times New Roman" pitchFamily="18" charset="0"/>
              </a:rPr>
              <a:t>Nečasna namera</a:t>
            </a:r>
            <a:endParaRPr lang="en-GB" sz="3000" dirty="0" smtClean="0">
              <a:latin typeface="+mj-lt"/>
              <a:ea typeface="+mn-ea"/>
              <a:cs typeface="Times New Roman" pitchFamily="18" charset="0"/>
            </a:endParaRPr>
          </a:p>
          <a:p>
            <a:pPr lvl="1" algn="just" eaLnBrk="1" hangingPunct="1">
              <a:lnSpc>
                <a:spcPct val="90000"/>
              </a:lnSpc>
              <a:buFont typeface="Arial" pitchFamily="34" charset="0"/>
              <a:buChar char="–"/>
              <a:defRPr/>
            </a:pPr>
            <a:endParaRPr lang="en-GB" sz="3000" dirty="0" smtClean="0">
              <a:latin typeface="+mj-lt"/>
              <a:ea typeface="+mn-ea"/>
              <a:cs typeface="Times New Roman" pitchFamily="18" charset="0"/>
            </a:endParaRPr>
          </a:p>
          <a:p>
            <a:pPr lvl="1" algn="just" eaLnBrk="1" hangingPunct="1">
              <a:lnSpc>
                <a:spcPct val="90000"/>
              </a:lnSpc>
              <a:buFont typeface="Arial" pitchFamily="34" charset="0"/>
              <a:buChar char="–"/>
              <a:defRPr/>
            </a:pPr>
            <a:r>
              <a:rPr lang="bs-Latn-BA" sz="3000" dirty="0" smtClean="0">
                <a:latin typeface="+mj-lt"/>
                <a:ea typeface="+mn-ea"/>
                <a:cs typeface="Times New Roman" pitchFamily="18" charset="0"/>
              </a:rPr>
              <a:t>U vezi sa računarskim sistemom koji je povezan sa drugim računarskim sistemom </a:t>
            </a:r>
            <a:endParaRPr lang="en-GB" sz="3000" dirty="0" smtClean="0">
              <a:latin typeface="+mj-lt"/>
              <a:ea typeface="+mn-ea"/>
              <a:cs typeface="Times New Roman" pitchFamily="18" charset="0"/>
            </a:endParaRPr>
          </a:p>
        </p:txBody>
      </p:sp>
      <p:sp>
        <p:nvSpPr>
          <p:cNvPr id="34820" name="Slide Number Placeholder 1"/>
          <p:cNvSpPr>
            <a:spLocks noGrp="1"/>
          </p:cNvSpPr>
          <p:nvPr>
            <p:ph type="sldNum" sz="quarter" idx="12"/>
          </p:nvPr>
        </p:nvSpPr>
        <p:spPr bwMode="auto">
          <a:noFill/>
          <a:ln>
            <a:miter lim="800000"/>
            <a:headEnd/>
            <a:tailEnd/>
          </a:ln>
        </p:spPr>
        <p:txBody>
          <a:bodyPr/>
          <a:lstStyle/>
          <a:p>
            <a:r>
              <a:rPr lang="en-US" altLang="en-US">
                <a:cs typeface="Arial" charset="0"/>
              </a:rPr>
              <a:t>!</a:t>
            </a:r>
            <a:fld id="{F840B051-3AB9-4584-9945-562326B123BE}" type="slidenum">
              <a:rPr lang="en-US" altLang="en-US">
                <a:cs typeface="Arial" charset="0"/>
              </a:rPr>
              <a:pPr/>
              <a:t>33</a:t>
            </a:fld>
            <a:endParaRPr lang="en-US" altLang="en-US">
              <a:cs typeface="Arial" charset="0"/>
            </a:endParaRP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p:cNvSpPr>
          <p:nvPr>
            <p:ph type="body" idx="1"/>
          </p:nvPr>
        </p:nvSpPr>
        <p:spPr>
          <a:xfrm>
            <a:off x="457200" y="1055688"/>
            <a:ext cx="8229600" cy="4525962"/>
          </a:xfrm>
          <a:ln w="38100">
            <a:solidFill>
              <a:srgbClr val="FF0000"/>
            </a:solidFill>
          </a:ln>
        </p:spPr>
        <p:txBody>
          <a:bodyPr/>
          <a:lstStyle/>
          <a:p>
            <a:pPr algn="ctr" eaLnBrk="1" hangingPunct="1">
              <a:lnSpc>
                <a:spcPct val="80000"/>
              </a:lnSpc>
              <a:buFont typeface="Arial" charset="0"/>
              <a:buNone/>
            </a:pPr>
            <a:endParaRPr lang="en-GB" altLang="en-US" b="1" i="1" dirty="0" smtClean="0"/>
          </a:p>
          <a:p>
            <a:pPr algn="ctr" eaLnBrk="1" hangingPunct="1">
              <a:lnSpc>
                <a:spcPct val="80000"/>
              </a:lnSpc>
              <a:buFont typeface="Arial" charset="0"/>
              <a:buNone/>
            </a:pPr>
            <a:r>
              <a:rPr lang="bs-Latn-BA" altLang="en-US" b="1" i="1" dirty="0" smtClean="0"/>
              <a:t>Ometanje podataka</a:t>
            </a:r>
            <a:endParaRPr lang="en-GB" altLang="en-US" b="1" i="1" dirty="0" smtClean="0"/>
          </a:p>
          <a:p>
            <a:pPr algn="ctr" eaLnBrk="1" hangingPunct="1">
              <a:lnSpc>
                <a:spcPct val="80000"/>
              </a:lnSpc>
              <a:buFont typeface="Arial" charset="0"/>
              <a:buNone/>
            </a:pPr>
            <a:r>
              <a:rPr lang="en-GB" altLang="en-US" b="1" i="1" dirty="0" smtClean="0"/>
              <a:t>(</a:t>
            </a:r>
            <a:r>
              <a:rPr lang="bs-Latn-BA" altLang="en-US" b="1" i="1" dirty="0" smtClean="0"/>
              <a:t>Član </a:t>
            </a:r>
            <a:r>
              <a:rPr lang="en-GB" altLang="en-US" b="1" i="1" dirty="0" smtClean="0"/>
              <a:t>4 – </a:t>
            </a:r>
            <a:r>
              <a:rPr lang="bs-Latn-BA" altLang="en-US" b="1" i="1" dirty="0" smtClean="0"/>
              <a:t>Konvencija iz Budimpešte</a:t>
            </a:r>
            <a:r>
              <a:rPr lang="en-GB" altLang="en-US" b="1" i="1" dirty="0" smtClean="0"/>
              <a:t>)</a:t>
            </a:r>
            <a:endParaRPr lang="en-GB" altLang="en-US" dirty="0" smtClean="0"/>
          </a:p>
          <a:p>
            <a:pPr eaLnBrk="1" hangingPunct="1">
              <a:lnSpc>
                <a:spcPct val="80000"/>
              </a:lnSpc>
              <a:buFont typeface="Arial" charset="0"/>
              <a:buNone/>
            </a:pPr>
            <a:endParaRPr lang="en-GB" altLang="en-US" dirty="0" smtClean="0"/>
          </a:p>
          <a:p>
            <a:pPr algn="ctr" eaLnBrk="1" hangingPunct="1">
              <a:lnSpc>
                <a:spcPct val="80000"/>
              </a:lnSpc>
            </a:pPr>
            <a:r>
              <a:rPr lang="bs-Latn-BA" altLang="en-US" i="1" dirty="0" smtClean="0"/>
              <a:t>Oštećenje, brisanje, kvarenje, menjanje ili prikrivanje računarskih podataka</a:t>
            </a:r>
            <a:endParaRPr lang="en-GB" altLang="en-US" i="1" dirty="0" smtClean="0"/>
          </a:p>
          <a:p>
            <a:pPr algn="ctr" eaLnBrk="1" hangingPunct="1">
              <a:lnSpc>
                <a:spcPct val="80000"/>
              </a:lnSpc>
            </a:pPr>
            <a:endParaRPr lang="en-GB" altLang="en-US" i="1" dirty="0" smtClean="0"/>
          </a:p>
          <a:p>
            <a:pPr algn="ctr" eaLnBrk="1" hangingPunct="1">
              <a:lnSpc>
                <a:spcPct val="80000"/>
              </a:lnSpc>
            </a:pPr>
            <a:r>
              <a:rPr lang="bs-Latn-BA" altLang="en-US" i="1" dirty="0" smtClean="0"/>
              <a:t>Namerno, bespravno</a:t>
            </a:r>
            <a:endParaRPr lang="en-GB" altLang="en-US" i="1" dirty="0" smtClean="0"/>
          </a:p>
          <a:p>
            <a:pPr algn="ctr" eaLnBrk="1" hangingPunct="1">
              <a:lnSpc>
                <a:spcPct val="80000"/>
              </a:lnSpc>
              <a:buFont typeface="Arial" charset="0"/>
              <a:buNone/>
            </a:pPr>
            <a:endParaRPr lang="en-GB" altLang="en-US" dirty="0" smtClean="0"/>
          </a:p>
          <a:p>
            <a:pPr algn="ctr" eaLnBrk="1" hangingPunct="1">
              <a:lnSpc>
                <a:spcPct val="80000"/>
              </a:lnSpc>
              <a:buFont typeface="Arial" charset="0"/>
              <a:buNone/>
            </a:pPr>
            <a:endParaRPr lang="en-GB" altLang="en-US" dirty="0" smtClean="0"/>
          </a:p>
        </p:txBody>
      </p:sp>
      <p:sp>
        <p:nvSpPr>
          <p:cNvPr id="35843" name="Slide Number Placeholder 1"/>
          <p:cNvSpPr>
            <a:spLocks noGrp="1"/>
          </p:cNvSpPr>
          <p:nvPr>
            <p:ph type="sldNum" sz="quarter" idx="12"/>
          </p:nvPr>
        </p:nvSpPr>
        <p:spPr bwMode="auto">
          <a:noFill/>
          <a:ln>
            <a:miter lim="800000"/>
            <a:headEnd/>
            <a:tailEnd/>
          </a:ln>
        </p:spPr>
        <p:txBody>
          <a:bodyPr/>
          <a:lstStyle/>
          <a:p>
            <a:fld id="{7768E380-13AD-465C-9087-447A80320EF0}" type="slidenum">
              <a:rPr lang="en-US" altLang="en-US">
                <a:cs typeface="Arial" charset="0"/>
              </a:rPr>
              <a:pPr/>
              <a:t>34</a:t>
            </a:fld>
            <a:endParaRPr lang="en-US" altLang="en-US">
              <a:cs typeface="Arial" charset="0"/>
            </a:endParaRP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p:cNvSpPr>
          <p:nvPr>
            <p:ph type="title"/>
          </p:nvPr>
        </p:nvSpPr>
        <p:spPr/>
        <p:txBody>
          <a:bodyPr/>
          <a:lstStyle/>
          <a:p>
            <a:pPr eaLnBrk="1" hangingPunct="1"/>
            <a:r>
              <a:rPr lang="bs-Latn-BA" altLang="en-US" sz="4000" b="1" dirty="0" smtClean="0"/>
              <a:t>Član </a:t>
            </a:r>
            <a:r>
              <a:rPr lang="en-GB" altLang="en-US" sz="4000" b="1" dirty="0" smtClean="0"/>
              <a:t> 4 – </a:t>
            </a:r>
            <a:r>
              <a:rPr lang="bs-Latn-BA" altLang="en-US" sz="4000" b="1" dirty="0" smtClean="0"/>
              <a:t>Ometanje podataka </a:t>
            </a:r>
            <a:endParaRPr lang="en-GB" altLang="en-US" sz="4000" b="1" dirty="0" smtClean="0"/>
          </a:p>
        </p:txBody>
      </p:sp>
      <p:sp>
        <p:nvSpPr>
          <p:cNvPr id="36867" name="Rectangle 3"/>
          <p:cNvSpPr>
            <a:spLocks noGrp="1"/>
          </p:cNvSpPr>
          <p:nvPr>
            <p:ph type="body" idx="1"/>
          </p:nvPr>
        </p:nvSpPr>
        <p:spPr>
          <a:xfrm>
            <a:off x="457200" y="1895475"/>
            <a:ext cx="8229600" cy="4525963"/>
          </a:xfrm>
        </p:spPr>
        <p:txBody>
          <a:bodyPr/>
          <a:lstStyle/>
          <a:p>
            <a:pPr algn="just" eaLnBrk="1" hangingPunct="1">
              <a:lnSpc>
                <a:spcPct val="90000"/>
              </a:lnSpc>
              <a:buFont typeface="Arial" charset="0"/>
              <a:buNone/>
            </a:pPr>
            <a:r>
              <a:rPr lang="en-GB" altLang="en-US" sz="2800" dirty="0" smtClean="0"/>
              <a:t>1 </a:t>
            </a:r>
            <a:r>
              <a:rPr lang="bs-Latn-BA" altLang="en-US" sz="2800" dirty="0" smtClean="0"/>
              <a:t>Svaka članica treba da usvoji takve zakonodavne i ostale neophodne mere da bi se bespravno oštećenje, brisanje, kvarenje, menjanje ili prikrivanje računarskih podataka okvalifikovalo u njenom nacionalnom pravu kao krivično delo, ukoliko se učini sa namerom</a:t>
            </a:r>
            <a:r>
              <a:rPr lang="en-GB" altLang="en-US" sz="2800" dirty="0" smtClean="0"/>
              <a:t>.</a:t>
            </a:r>
          </a:p>
          <a:p>
            <a:pPr algn="just" eaLnBrk="1" hangingPunct="1">
              <a:lnSpc>
                <a:spcPct val="90000"/>
              </a:lnSpc>
              <a:buFont typeface="Arial" charset="0"/>
              <a:buNone/>
            </a:pPr>
            <a:r>
              <a:rPr lang="en-GB" altLang="en-US" sz="2800" dirty="0" smtClean="0"/>
              <a:t>2 </a:t>
            </a:r>
            <a:r>
              <a:rPr lang="bs-Latn-BA" altLang="en-US" sz="2800" dirty="0" smtClean="0"/>
              <a:t>Članica može rezervisati pravo da uslovi da sve dela iz stava 1 moraju da rezultiraju ozbiljnom štetom</a:t>
            </a:r>
            <a:r>
              <a:rPr lang="en-GB" altLang="en-US" sz="2800" dirty="0" smtClean="0"/>
              <a:t>.</a:t>
            </a:r>
          </a:p>
        </p:txBody>
      </p:sp>
      <p:sp>
        <p:nvSpPr>
          <p:cNvPr id="36868" name="Slide Number Placeholder 1"/>
          <p:cNvSpPr>
            <a:spLocks noGrp="1"/>
          </p:cNvSpPr>
          <p:nvPr>
            <p:ph type="sldNum" sz="quarter" idx="12"/>
          </p:nvPr>
        </p:nvSpPr>
        <p:spPr bwMode="auto">
          <a:noFill/>
          <a:ln>
            <a:miter lim="800000"/>
            <a:headEnd/>
            <a:tailEnd/>
          </a:ln>
        </p:spPr>
        <p:txBody>
          <a:bodyPr/>
          <a:lstStyle/>
          <a:p>
            <a:fld id="{8903E86E-F41E-421F-AEF2-0646F420E270}" type="slidenum">
              <a:rPr lang="en-US" altLang="en-US">
                <a:cs typeface="Arial" charset="0"/>
              </a:rPr>
              <a:pPr/>
              <a:t>35</a:t>
            </a:fld>
            <a:endParaRPr lang="en-US" altLang="en-US">
              <a:cs typeface="Arial" charset="0"/>
            </a:endParaRP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p:cNvSpPr>
          <p:nvPr>
            <p:ph type="title"/>
          </p:nvPr>
        </p:nvSpPr>
        <p:spPr/>
        <p:txBody>
          <a:bodyPr/>
          <a:lstStyle/>
          <a:p>
            <a:pPr eaLnBrk="1" hangingPunct="1"/>
            <a:r>
              <a:rPr lang="bs-Latn-BA" altLang="en-US" sz="4000" b="1" dirty="0" smtClean="0"/>
              <a:t>Član 4</a:t>
            </a:r>
            <a:r>
              <a:rPr lang="en-GB" altLang="en-US" sz="4000" b="1" dirty="0" smtClean="0"/>
              <a:t> – </a:t>
            </a:r>
            <a:r>
              <a:rPr lang="bs-Latn-BA" altLang="en-US" sz="4000" b="1" dirty="0" smtClean="0"/>
              <a:t>Ometanje podataka</a:t>
            </a:r>
            <a:endParaRPr lang="en-GB" altLang="en-US" sz="4000" b="1" dirty="0" smtClean="0"/>
          </a:p>
        </p:txBody>
      </p:sp>
      <p:sp>
        <p:nvSpPr>
          <p:cNvPr id="74755" name="Rectangle 3"/>
          <p:cNvSpPr>
            <a:spLocks noGrp="1"/>
          </p:cNvSpPr>
          <p:nvPr>
            <p:ph type="body" idx="1"/>
          </p:nvPr>
        </p:nvSpPr>
        <p:spPr>
          <a:xfrm>
            <a:off x="457200" y="1839913"/>
            <a:ext cx="8229600" cy="4525962"/>
          </a:xfrm>
        </p:spPr>
        <p:txBody>
          <a:bodyPr/>
          <a:lstStyle/>
          <a:p>
            <a:pPr algn="just" eaLnBrk="1" hangingPunct="1">
              <a:lnSpc>
                <a:spcPct val="90000"/>
              </a:lnSpc>
              <a:buNone/>
            </a:pPr>
            <a:r>
              <a:rPr lang="en-GB" altLang="en-US" sz="2800" dirty="0"/>
              <a:t>1 </a:t>
            </a:r>
            <a:r>
              <a:rPr lang="bs-Latn-BA" altLang="en-US" sz="2800" dirty="0"/>
              <a:t>Svaka članica treba da usvoji takve zakonodavne i ostale neophodne mere da bi se bespravno </a:t>
            </a:r>
            <a:r>
              <a:rPr lang="bs-Latn-BA" altLang="en-US" sz="4000" b="1" dirty="0">
                <a:solidFill>
                  <a:srgbClr val="FF0000"/>
                </a:solidFill>
              </a:rPr>
              <a:t>oštećenje</a:t>
            </a:r>
            <a:r>
              <a:rPr lang="bs-Latn-BA" altLang="en-US" sz="2800" dirty="0"/>
              <a:t>, brisanje, </a:t>
            </a:r>
            <a:r>
              <a:rPr lang="bs-Latn-BA" altLang="en-US" sz="4000" b="1" dirty="0">
                <a:solidFill>
                  <a:srgbClr val="FF0000"/>
                </a:solidFill>
              </a:rPr>
              <a:t>kvarenje,</a:t>
            </a:r>
            <a:r>
              <a:rPr lang="bs-Latn-BA" altLang="en-US" sz="2800" dirty="0"/>
              <a:t> menjanje ili prikrivanje računarskih podataka okvalifikovalo u njenom nacionalnom pravu kao krivično delo, ukoliko se učini sa namerom</a:t>
            </a:r>
            <a:r>
              <a:rPr lang="en-GB" altLang="en-US" sz="2800" dirty="0"/>
              <a:t>.</a:t>
            </a:r>
          </a:p>
          <a:p>
            <a:pPr algn="just" eaLnBrk="1" hangingPunct="1">
              <a:lnSpc>
                <a:spcPct val="90000"/>
              </a:lnSpc>
              <a:buNone/>
            </a:pPr>
            <a:r>
              <a:rPr lang="en-GB" altLang="en-US" sz="2800" dirty="0"/>
              <a:t>2 </a:t>
            </a:r>
            <a:r>
              <a:rPr lang="bs-Latn-BA" altLang="en-US" sz="2800" dirty="0"/>
              <a:t>Članica može rezervisati pravo da uslovi da </a:t>
            </a:r>
            <a:r>
              <a:rPr lang="bs-Latn-BA" altLang="en-US" sz="2800" dirty="0" smtClean="0"/>
              <a:t>sva </a:t>
            </a:r>
            <a:r>
              <a:rPr lang="bs-Latn-BA" altLang="en-US" sz="2800" dirty="0"/>
              <a:t>dela iz stava 1 moraju da rezultiraju ozbiljnom štetom</a:t>
            </a:r>
            <a:r>
              <a:rPr lang="en-GB" altLang="en-US" sz="2800" dirty="0"/>
              <a:t>.</a:t>
            </a:r>
          </a:p>
          <a:p>
            <a:pPr algn="just" eaLnBrk="1" hangingPunct="1">
              <a:lnSpc>
                <a:spcPct val="90000"/>
              </a:lnSpc>
              <a:buFont typeface="Arial" pitchFamily="34" charset="0"/>
              <a:buNone/>
              <a:defRPr/>
            </a:pPr>
            <a:endParaRPr lang="en-GB" altLang="x-none" sz="2800" dirty="0" smtClean="0">
              <a:cs typeface="ＭＳ Ｐゴシック" charset="0"/>
            </a:endParaRPr>
          </a:p>
        </p:txBody>
      </p:sp>
      <p:sp>
        <p:nvSpPr>
          <p:cNvPr id="37892" name="Slide Number Placeholder 1"/>
          <p:cNvSpPr>
            <a:spLocks noGrp="1"/>
          </p:cNvSpPr>
          <p:nvPr>
            <p:ph type="sldNum" sz="quarter" idx="12"/>
          </p:nvPr>
        </p:nvSpPr>
        <p:spPr bwMode="auto">
          <a:noFill/>
          <a:ln>
            <a:miter lim="800000"/>
            <a:headEnd/>
            <a:tailEnd/>
          </a:ln>
        </p:spPr>
        <p:txBody>
          <a:bodyPr/>
          <a:lstStyle/>
          <a:p>
            <a:r>
              <a:rPr lang="en-US" altLang="en-US">
                <a:cs typeface="Arial" charset="0"/>
              </a:rPr>
              <a:t>!</a:t>
            </a:r>
            <a:fld id="{58F85C7D-7F1F-44CC-BDE9-410272ABBC46}" type="slidenum">
              <a:rPr lang="en-US" altLang="en-US">
                <a:cs typeface="Arial" charset="0"/>
              </a:rPr>
              <a:pPr/>
              <a:t>36</a:t>
            </a:fld>
            <a:endParaRPr lang="en-US" altLang="en-US">
              <a:cs typeface="Arial" charset="0"/>
            </a:endParaRP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p:cNvSpPr>
          <p:nvPr>
            <p:ph type="title"/>
          </p:nvPr>
        </p:nvSpPr>
        <p:spPr/>
        <p:txBody>
          <a:bodyPr/>
          <a:lstStyle/>
          <a:p>
            <a:pPr eaLnBrk="1" hangingPunct="1"/>
            <a:r>
              <a:rPr lang="bs-Latn-BA" altLang="en-US" b="1" dirty="0" smtClean="0"/>
              <a:t>Oštećenje, kvarenje</a:t>
            </a:r>
            <a:endParaRPr lang="en-GB" altLang="en-US" b="1" dirty="0" smtClean="0"/>
          </a:p>
        </p:txBody>
      </p:sp>
      <p:sp>
        <p:nvSpPr>
          <p:cNvPr id="78851" name="Rectangle 3"/>
          <p:cNvSpPr>
            <a:spLocks noGrp="1"/>
          </p:cNvSpPr>
          <p:nvPr>
            <p:ph type="body" idx="1"/>
          </p:nvPr>
        </p:nvSpPr>
        <p:spPr>
          <a:xfrm>
            <a:off x="457200" y="2039938"/>
            <a:ext cx="8229600" cy="3443287"/>
          </a:xfrm>
        </p:spPr>
        <p:txBody>
          <a:bodyPr/>
          <a:lstStyle/>
          <a:p>
            <a:pPr algn="just" eaLnBrk="1" hangingPunct="1">
              <a:lnSpc>
                <a:spcPct val="90000"/>
              </a:lnSpc>
              <a:buFont typeface="Arial" pitchFamily="34" charset="0"/>
              <a:buChar char="•"/>
              <a:defRPr/>
            </a:pPr>
            <a:r>
              <a:rPr lang="bs-Latn-BA" sz="3000" dirty="0" smtClean="0">
                <a:latin typeface="+mj-lt"/>
                <a:ea typeface="+mn-ea"/>
                <a:cs typeface="Times New Roman" pitchFamily="18" charset="0"/>
              </a:rPr>
              <a:t>Oštećenje i kvarenje su dela koja se preklapaju </a:t>
            </a:r>
            <a:endParaRPr lang="en-GB" sz="3000" dirty="0" smtClean="0">
              <a:latin typeface="+mj-lt"/>
              <a:ea typeface="+mn-ea"/>
              <a:cs typeface="Times New Roman" pitchFamily="18" charset="0"/>
            </a:endParaRPr>
          </a:p>
          <a:p>
            <a:pPr algn="just" eaLnBrk="1" hangingPunct="1">
              <a:lnSpc>
                <a:spcPct val="90000"/>
              </a:lnSpc>
              <a:buFont typeface="Arial" pitchFamily="34" charset="0"/>
              <a:buChar char="•"/>
              <a:defRPr/>
            </a:pPr>
            <a:endParaRPr lang="en-GB" sz="3000" dirty="0">
              <a:latin typeface="+mj-lt"/>
              <a:ea typeface="+mn-ea"/>
              <a:cs typeface="Times New Roman" pitchFamily="18" charset="0"/>
            </a:endParaRPr>
          </a:p>
          <a:p>
            <a:pPr algn="just" eaLnBrk="1" hangingPunct="1">
              <a:lnSpc>
                <a:spcPct val="90000"/>
              </a:lnSpc>
              <a:buFont typeface="Arial" pitchFamily="34" charset="0"/>
              <a:buChar char="•"/>
              <a:defRPr/>
            </a:pPr>
            <a:r>
              <a:rPr lang="bs-Latn-BA" sz="3000" dirty="0" smtClean="0">
                <a:latin typeface="+mj-lt"/>
                <a:ea typeface="+mn-ea"/>
                <a:cs typeface="Times New Roman" pitchFamily="18" charset="0"/>
              </a:rPr>
              <a:t>Negativno menjanje</a:t>
            </a:r>
            <a:r>
              <a:rPr lang="en-GB" sz="3000" dirty="0" smtClean="0">
                <a:latin typeface="+mj-lt"/>
                <a:ea typeface="+mn-ea"/>
                <a:cs typeface="Times New Roman" pitchFamily="18" charset="0"/>
              </a:rPr>
              <a:t>:</a:t>
            </a:r>
          </a:p>
          <a:p>
            <a:pPr lvl="1" algn="just" eaLnBrk="1" hangingPunct="1">
              <a:lnSpc>
                <a:spcPct val="90000"/>
              </a:lnSpc>
              <a:buFont typeface="Arial" pitchFamily="34" charset="0"/>
              <a:buChar char="–"/>
              <a:defRPr/>
            </a:pPr>
            <a:r>
              <a:rPr lang="bs-Latn-BA" sz="2600" dirty="0" smtClean="0">
                <a:latin typeface="+mj-lt"/>
                <a:ea typeface="+mn-ea"/>
                <a:cs typeface="Times New Roman" pitchFamily="18" charset="0"/>
              </a:rPr>
              <a:t>Integriteta</a:t>
            </a:r>
            <a:r>
              <a:rPr lang="en-GB" sz="2600" dirty="0" smtClean="0">
                <a:latin typeface="+mj-lt"/>
                <a:ea typeface="+mn-ea"/>
                <a:cs typeface="Times New Roman" pitchFamily="18" charset="0"/>
              </a:rPr>
              <a:t>; </a:t>
            </a:r>
            <a:r>
              <a:rPr lang="bs-Latn-BA" sz="2600" dirty="0" smtClean="0">
                <a:latin typeface="+mj-lt"/>
                <a:ea typeface="+mn-ea"/>
                <a:cs typeface="Times New Roman" pitchFamily="18" charset="0"/>
              </a:rPr>
              <a:t>ili</a:t>
            </a:r>
            <a:r>
              <a:rPr lang="en-GB" sz="2600" dirty="0" smtClean="0">
                <a:latin typeface="+mj-lt"/>
                <a:ea typeface="+mn-ea"/>
                <a:cs typeface="Times New Roman" pitchFamily="18" charset="0"/>
              </a:rPr>
              <a:t> </a:t>
            </a:r>
          </a:p>
          <a:p>
            <a:pPr lvl="1" algn="just" eaLnBrk="1" hangingPunct="1">
              <a:lnSpc>
                <a:spcPct val="90000"/>
              </a:lnSpc>
              <a:buFont typeface="Arial" pitchFamily="34" charset="0"/>
              <a:buChar char="–"/>
              <a:defRPr/>
            </a:pPr>
            <a:r>
              <a:rPr lang="bs-Latn-BA" sz="2600" dirty="0" smtClean="0">
                <a:latin typeface="+mj-lt"/>
                <a:ea typeface="+mn-ea"/>
                <a:cs typeface="Times New Roman" pitchFamily="18" charset="0"/>
              </a:rPr>
              <a:t>Sadržaja informacija</a:t>
            </a:r>
            <a:r>
              <a:rPr lang="en-GB" sz="2600" dirty="0" smtClean="0">
                <a:latin typeface="+mj-lt"/>
                <a:ea typeface="+mn-ea"/>
                <a:cs typeface="Times New Roman" pitchFamily="18" charset="0"/>
              </a:rPr>
              <a:t> </a:t>
            </a:r>
          </a:p>
          <a:p>
            <a:pPr marL="0" indent="0" algn="just" eaLnBrk="1" hangingPunct="1">
              <a:lnSpc>
                <a:spcPct val="90000"/>
              </a:lnSpc>
              <a:buFont typeface="Arial" pitchFamily="34" charset="0"/>
              <a:buNone/>
              <a:defRPr/>
            </a:pPr>
            <a:r>
              <a:rPr lang="en-GB" sz="3000" dirty="0" smtClean="0">
                <a:latin typeface="+mj-lt"/>
                <a:ea typeface="+mn-ea"/>
                <a:cs typeface="Times New Roman" pitchFamily="18" charset="0"/>
              </a:rPr>
              <a:t>	</a:t>
            </a:r>
            <a:r>
              <a:rPr lang="bs-Latn-BA" sz="3000" dirty="0" smtClean="0">
                <a:latin typeface="+mj-lt"/>
                <a:ea typeface="+mn-ea"/>
                <a:cs typeface="Times New Roman" pitchFamily="18" charset="0"/>
              </a:rPr>
              <a:t>podataka i programa </a:t>
            </a:r>
            <a:endParaRPr lang="en-GB" sz="3000" dirty="0" smtClean="0">
              <a:latin typeface="+mj-lt"/>
              <a:ea typeface="+mn-ea"/>
              <a:cs typeface="Times New Roman" pitchFamily="18" charset="0"/>
            </a:endParaRPr>
          </a:p>
          <a:p>
            <a:pPr marL="0" indent="0" algn="just" eaLnBrk="1" hangingPunct="1">
              <a:lnSpc>
                <a:spcPct val="90000"/>
              </a:lnSpc>
              <a:buFont typeface="Arial" pitchFamily="34" charset="0"/>
              <a:buNone/>
              <a:defRPr/>
            </a:pPr>
            <a:endParaRPr lang="en-GB" sz="3000" dirty="0">
              <a:latin typeface="+mj-lt"/>
              <a:ea typeface="+mn-ea"/>
              <a:cs typeface="Times New Roman" pitchFamily="18" charset="0"/>
            </a:endParaRPr>
          </a:p>
          <a:p>
            <a:pPr marL="0" indent="0" algn="just" eaLnBrk="1" hangingPunct="1">
              <a:lnSpc>
                <a:spcPct val="90000"/>
              </a:lnSpc>
              <a:buFont typeface="Arial" pitchFamily="34" charset="0"/>
              <a:buNone/>
              <a:defRPr/>
            </a:pPr>
            <a:endParaRPr lang="en-GB" sz="3000" dirty="0" smtClean="0">
              <a:latin typeface="+mj-lt"/>
              <a:ea typeface="+mn-ea"/>
              <a:cs typeface="Times New Roman" pitchFamily="18" charset="0"/>
            </a:endParaRPr>
          </a:p>
        </p:txBody>
      </p:sp>
      <p:sp>
        <p:nvSpPr>
          <p:cNvPr id="38916" name="Slide Number Placeholder 1"/>
          <p:cNvSpPr>
            <a:spLocks noGrp="1"/>
          </p:cNvSpPr>
          <p:nvPr>
            <p:ph type="sldNum" sz="quarter" idx="12"/>
          </p:nvPr>
        </p:nvSpPr>
        <p:spPr bwMode="auto">
          <a:noFill/>
          <a:ln>
            <a:miter lim="800000"/>
            <a:headEnd/>
            <a:tailEnd/>
          </a:ln>
        </p:spPr>
        <p:txBody>
          <a:bodyPr/>
          <a:lstStyle/>
          <a:p>
            <a:r>
              <a:rPr lang="en-US" altLang="en-US">
                <a:cs typeface="Arial" charset="0"/>
              </a:rPr>
              <a:t>!</a:t>
            </a:r>
            <a:fld id="{A37720D3-AAFC-4A2D-837B-489532B862B3}" type="slidenum">
              <a:rPr lang="en-US" altLang="en-US">
                <a:cs typeface="Arial" charset="0"/>
              </a:rPr>
              <a:pPr/>
              <a:t>37</a:t>
            </a:fld>
            <a:endParaRPr lang="en-US" altLang="en-US">
              <a:cs typeface="Arial" charset="0"/>
            </a:endParaRPr>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p:cNvSpPr>
          <p:nvPr>
            <p:ph type="title"/>
          </p:nvPr>
        </p:nvSpPr>
        <p:spPr/>
        <p:txBody>
          <a:bodyPr/>
          <a:lstStyle/>
          <a:p>
            <a:pPr eaLnBrk="1" hangingPunct="1"/>
            <a:r>
              <a:rPr lang="bs-Latn-BA" altLang="en-US" sz="4000" b="1" dirty="0" smtClean="0"/>
              <a:t>Član 4</a:t>
            </a:r>
            <a:r>
              <a:rPr lang="en-GB" altLang="en-US" sz="4000" b="1" dirty="0" smtClean="0"/>
              <a:t> – </a:t>
            </a:r>
            <a:r>
              <a:rPr lang="bs-Latn-BA" altLang="en-US" sz="4000" b="1" dirty="0" smtClean="0"/>
              <a:t>Ometanje podataka</a:t>
            </a:r>
            <a:endParaRPr lang="en-GB" altLang="en-US" sz="4000" b="1" dirty="0" smtClean="0"/>
          </a:p>
        </p:txBody>
      </p:sp>
      <p:sp>
        <p:nvSpPr>
          <p:cNvPr id="78851" name="Rectangle 3"/>
          <p:cNvSpPr>
            <a:spLocks noGrp="1"/>
          </p:cNvSpPr>
          <p:nvPr>
            <p:ph type="body" idx="1"/>
          </p:nvPr>
        </p:nvSpPr>
        <p:spPr>
          <a:xfrm>
            <a:off x="457200" y="1811338"/>
            <a:ext cx="8229600" cy="4525962"/>
          </a:xfrm>
        </p:spPr>
        <p:txBody>
          <a:bodyPr/>
          <a:lstStyle/>
          <a:p>
            <a:pPr algn="just" eaLnBrk="1" hangingPunct="1">
              <a:lnSpc>
                <a:spcPct val="90000"/>
              </a:lnSpc>
              <a:buNone/>
            </a:pPr>
            <a:r>
              <a:rPr lang="en-GB" altLang="en-US" sz="2800" dirty="0"/>
              <a:t>1 </a:t>
            </a:r>
            <a:r>
              <a:rPr lang="bs-Latn-BA" altLang="en-US" sz="2800" dirty="0"/>
              <a:t>Svaka članica treba da usvoji takve zakonodavne i ostale neophodne mere da bi se bespravno oštećenje, </a:t>
            </a:r>
            <a:r>
              <a:rPr lang="bs-Latn-BA" altLang="en-US" sz="4000" b="1" dirty="0">
                <a:solidFill>
                  <a:srgbClr val="FF0000"/>
                </a:solidFill>
              </a:rPr>
              <a:t>brisanje</a:t>
            </a:r>
            <a:r>
              <a:rPr lang="bs-Latn-BA" altLang="en-US" sz="2800" dirty="0"/>
              <a:t>, kvarenje, menjanje ili prikrivanje računarskih podataka okvalifikovalo u njenom nacionalnom pravu kao krivično delo, ukoliko se učini sa namerom</a:t>
            </a:r>
            <a:r>
              <a:rPr lang="en-GB" altLang="en-US" sz="2800" dirty="0"/>
              <a:t>.</a:t>
            </a:r>
          </a:p>
          <a:p>
            <a:pPr algn="just" eaLnBrk="1" hangingPunct="1">
              <a:lnSpc>
                <a:spcPct val="90000"/>
              </a:lnSpc>
              <a:buNone/>
            </a:pPr>
            <a:r>
              <a:rPr lang="en-GB" altLang="en-US" sz="2800" dirty="0"/>
              <a:t>2 </a:t>
            </a:r>
            <a:r>
              <a:rPr lang="bs-Latn-BA" altLang="en-US" sz="2800" dirty="0"/>
              <a:t>Članica može rezervisati pravo da uslovi da </a:t>
            </a:r>
            <a:r>
              <a:rPr lang="bs-Latn-BA" altLang="en-US" sz="2800" dirty="0" smtClean="0"/>
              <a:t>sva </a:t>
            </a:r>
            <a:r>
              <a:rPr lang="bs-Latn-BA" altLang="en-US" sz="2800" dirty="0"/>
              <a:t>dela iz stava 1 moraju da rezultiraju ozbiljnom štetom</a:t>
            </a:r>
            <a:r>
              <a:rPr lang="en-GB" altLang="en-US" sz="2800" dirty="0"/>
              <a:t>.</a:t>
            </a:r>
          </a:p>
          <a:p>
            <a:pPr algn="just" eaLnBrk="1" hangingPunct="1">
              <a:lnSpc>
                <a:spcPct val="90000"/>
              </a:lnSpc>
              <a:buFont typeface="Arial" pitchFamily="34" charset="0"/>
              <a:buNone/>
              <a:defRPr/>
            </a:pPr>
            <a:endParaRPr lang="en-GB" altLang="x-none" sz="2800" dirty="0" smtClean="0">
              <a:cs typeface="ＭＳ Ｐゴシック" charset="0"/>
            </a:endParaRPr>
          </a:p>
        </p:txBody>
      </p:sp>
      <p:sp>
        <p:nvSpPr>
          <p:cNvPr id="39940" name="Slide Number Placeholder 1"/>
          <p:cNvSpPr>
            <a:spLocks noGrp="1"/>
          </p:cNvSpPr>
          <p:nvPr>
            <p:ph type="sldNum" sz="quarter" idx="12"/>
          </p:nvPr>
        </p:nvSpPr>
        <p:spPr bwMode="auto">
          <a:noFill/>
          <a:ln>
            <a:miter lim="800000"/>
            <a:headEnd/>
            <a:tailEnd/>
          </a:ln>
        </p:spPr>
        <p:txBody>
          <a:bodyPr/>
          <a:lstStyle/>
          <a:p>
            <a:r>
              <a:rPr lang="en-US" altLang="en-US">
                <a:cs typeface="Arial" charset="0"/>
              </a:rPr>
              <a:t>!</a:t>
            </a:r>
            <a:fld id="{4E7EDD93-DF4A-49F3-A455-706A0B4D8A04}" type="slidenum">
              <a:rPr lang="en-US" altLang="en-US">
                <a:cs typeface="Arial" charset="0"/>
              </a:rPr>
              <a:pPr/>
              <a:t>38</a:t>
            </a:fld>
            <a:endParaRPr lang="en-US" altLang="en-US">
              <a:cs typeface="Arial" charset="0"/>
            </a:endParaRPr>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p:cNvSpPr>
          <p:nvPr>
            <p:ph type="title"/>
          </p:nvPr>
        </p:nvSpPr>
        <p:spPr/>
        <p:txBody>
          <a:bodyPr/>
          <a:lstStyle/>
          <a:p>
            <a:pPr eaLnBrk="1" hangingPunct="1"/>
            <a:r>
              <a:rPr lang="bs-Latn-BA" altLang="en-US" b="1" dirty="0" smtClean="0"/>
              <a:t>Brisanje</a:t>
            </a:r>
            <a:endParaRPr lang="en-GB" altLang="en-US" b="1" dirty="0" smtClean="0"/>
          </a:p>
        </p:txBody>
      </p:sp>
      <p:sp>
        <p:nvSpPr>
          <p:cNvPr id="78851" name="Rectangle 3"/>
          <p:cNvSpPr>
            <a:spLocks noGrp="1"/>
          </p:cNvSpPr>
          <p:nvPr>
            <p:ph type="body" idx="1"/>
          </p:nvPr>
        </p:nvSpPr>
        <p:spPr>
          <a:xfrm>
            <a:off x="457200" y="1955800"/>
            <a:ext cx="8229600" cy="3443288"/>
          </a:xfrm>
        </p:spPr>
        <p:txBody>
          <a:bodyPr/>
          <a:lstStyle/>
          <a:p>
            <a:pPr algn="just" eaLnBrk="1" hangingPunct="1">
              <a:lnSpc>
                <a:spcPct val="90000"/>
              </a:lnSpc>
              <a:buFont typeface="Arial" pitchFamily="34" charset="0"/>
              <a:buChar char="•"/>
              <a:defRPr/>
            </a:pPr>
            <a:r>
              <a:rPr lang="bs-Latn-BA" sz="3000" dirty="0" smtClean="0">
                <a:latin typeface="+mj-lt"/>
                <a:ea typeface="+mn-ea"/>
                <a:cs typeface="Times New Roman" pitchFamily="18" charset="0"/>
              </a:rPr>
              <a:t>Brisanje podataka je ekvivalent uništenju materijalnih stvari</a:t>
            </a:r>
            <a:endParaRPr lang="en-GB" sz="3000" dirty="0" smtClean="0">
              <a:latin typeface="+mj-lt"/>
              <a:ea typeface="+mn-ea"/>
              <a:cs typeface="Times New Roman" pitchFamily="18" charset="0"/>
            </a:endParaRPr>
          </a:p>
          <a:p>
            <a:pPr algn="just" eaLnBrk="1" hangingPunct="1">
              <a:lnSpc>
                <a:spcPct val="90000"/>
              </a:lnSpc>
              <a:buFont typeface="Arial" pitchFamily="34" charset="0"/>
              <a:buChar char="•"/>
              <a:defRPr/>
            </a:pPr>
            <a:endParaRPr lang="en-GB" sz="3000" dirty="0" smtClean="0">
              <a:latin typeface="+mj-lt"/>
              <a:ea typeface="+mn-ea"/>
              <a:cs typeface="Times New Roman" pitchFamily="18" charset="0"/>
            </a:endParaRPr>
          </a:p>
          <a:p>
            <a:pPr algn="just" eaLnBrk="1" hangingPunct="1">
              <a:lnSpc>
                <a:spcPct val="90000"/>
              </a:lnSpc>
              <a:buFont typeface="Arial" pitchFamily="34" charset="0"/>
              <a:buChar char="•"/>
              <a:defRPr/>
            </a:pPr>
            <a:r>
              <a:rPr lang="bs-Latn-BA" sz="3000" dirty="0" smtClean="0">
                <a:latin typeface="+mj-lt"/>
                <a:ea typeface="+mn-ea"/>
                <a:cs typeface="Times New Roman" pitchFamily="18" charset="0"/>
              </a:rPr>
              <a:t>Uništava podatke </a:t>
            </a:r>
            <a:endParaRPr lang="en-GB" sz="3000" dirty="0" smtClean="0">
              <a:latin typeface="+mj-lt"/>
              <a:ea typeface="+mn-ea"/>
              <a:cs typeface="Times New Roman" pitchFamily="18" charset="0"/>
            </a:endParaRPr>
          </a:p>
          <a:p>
            <a:pPr algn="just" eaLnBrk="1" hangingPunct="1">
              <a:lnSpc>
                <a:spcPct val="90000"/>
              </a:lnSpc>
              <a:buFont typeface="Arial" pitchFamily="34" charset="0"/>
              <a:buChar char="•"/>
              <a:defRPr/>
            </a:pPr>
            <a:endParaRPr lang="en-GB" sz="3000" dirty="0">
              <a:latin typeface="+mj-lt"/>
              <a:ea typeface="+mn-ea"/>
              <a:cs typeface="Times New Roman" pitchFamily="18" charset="0"/>
            </a:endParaRPr>
          </a:p>
          <a:p>
            <a:pPr algn="just" eaLnBrk="1" hangingPunct="1">
              <a:lnSpc>
                <a:spcPct val="90000"/>
              </a:lnSpc>
              <a:buFont typeface="Arial" pitchFamily="34" charset="0"/>
              <a:buChar char="•"/>
              <a:defRPr/>
            </a:pPr>
            <a:r>
              <a:rPr lang="bs-Latn-BA" sz="3000" dirty="0" smtClean="0">
                <a:latin typeface="+mj-lt"/>
                <a:ea typeface="+mn-ea"/>
                <a:cs typeface="Times New Roman" pitchFamily="18" charset="0"/>
              </a:rPr>
              <a:t>Čini podatke neprepoznatljivim</a:t>
            </a:r>
            <a:endParaRPr lang="en-GB" sz="3000" dirty="0" smtClean="0">
              <a:latin typeface="+mj-lt"/>
              <a:ea typeface="+mn-ea"/>
              <a:cs typeface="Times New Roman" pitchFamily="18" charset="0"/>
            </a:endParaRPr>
          </a:p>
          <a:p>
            <a:pPr algn="just" eaLnBrk="1" hangingPunct="1">
              <a:lnSpc>
                <a:spcPct val="90000"/>
              </a:lnSpc>
              <a:buFont typeface="Arial" pitchFamily="34" charset="0"/>
              <a:buChar char="•"/>
              <a:defRPr/>
            </a:pPr>
            <a:endParaRPr lang="en-GB" sz="3000" dirty="0">
              <a:latin typeface="+mj-lt"/>
              <a:ea typeface="+mn-ea"/>
              <a:cs typeface="Times New Roman" pitchFamily="18" charset="0"/>
            </a:endParaRPr>
          </a:p>
          <a:p>
            <a:pPr algn="just" eaLnBrk="1" hangingPunct="1">
              <a:lnSpc>
                <a:spcPct val="90000"/>
              </a:lnSpc>
              <a:buFont typeface="Arial" pitchFamily="34" charset="0"/>
              <a:buChar char="•"/>
              <a:defRPr/>
            </a:pPr>
            <a:endParaRPr lang="en-GB" sz="3000" dirty="0" smtClean="0">
              <a:latin typeface="+mj-lt"/>
              <a:ea typeface="+mn-ea"/>
              <a:cs typeface="Times New Roman" pitchFamily="18" charset="0"/>
            </a:endParaRPr>
          </a:p>
        </p:txBody>
      </p:sp>
      <p:sp>
        <p:nvSpPr>
          <p:cNvPr id="40964" name="Slide Number Placeholder 1"/>
          <p:cNvSpPr>
            <a:spLocks noGrp="1"/>
          </p:cNvSpPr>
          <p:nvPr>
            <p:ph type="sldNum" sz="quarter" idx="12"/>
          </p:nvPr>
        </p:nvSpPr>
        <p:spPr bwMode="auto">
          <a:noFill/>
          <a:ln>
            <a:miter lim="800000"/>
            <a:headEnd/>
            <a:tailEnd/>
          </a:ln>
        </p:spPr>
        <p:txBody>
          <a:bodyPr/>
          <a:lstStyle/>
          <a:p>
            <a:r>
              <a:rPr lang="en-US" altLang="en-US">
                <a:cs typeface="Arial" charset="0"/>
              </a:rPr>
              <a:t>!</a:t>
            </a:r>
            <a:fld id="{E3B83139-E48A-4367-A418-E014823B0C82}" type="slidenum">
              <a:rPr lang="en-US" altLang="en-US">
                <a:cs typeface="Arial" charset="0"/>
              </a:rPr>
              <a:pPr/>
              <a:t>39</a:t>
            </a:fld>
            <a:endParaRPr lang="en-US" altLang="en-US">
              <a:cs typeface="Arial"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a:xfrm>
            <a:off x="457200" y="2762250"/>
            <a:ext cx="8229600" cy="1143000"/>
          </a:xfrm>
        </p:spPr>
        <p:txBody>
          <a:bodyPr/>
          <a:lstStyle/>
          <a:p>
            <a:r>
              <a:rPr lang="hr-HR" altLang="en-US" sz="4000" b="1" dirty="0" smtClean="0"/>
              <a:t>Prvi deo</a:t>
            </a:r>
            <a:r>
              <a:rPr lang="en-GB" altLang="en-US" sz="4000" b="1" dirty="0" smtClean="0"/>
              <a:t/>
            </a:r>
            <a:br>
              <a:rPr lang="en-GB" altLang="en-US" sz="4000" b="1" dirty="0" smtClean="0"/>
            </a:br>
            <a:r>
              <a:rPr lang="hr-HR" altLang="en-US" sz="4000" b="1" dirty="0" smtClean="0"/>
              <a:t>Konvencija iz Budimpešte o </a:t>
            </a:r>
            <a:r>
              <a:rPr lang="hr-HR" altLang="en-US" sz="4000" b="1" dirty="0" smtClean="0"/>
              <a:t>internet </a:t>
            </a:r>
            <a:r>
              <a:rPr lang="hr-HR" altLang="en-US" sz="4000" b="1" dirty="0" smtClean="0"/>
              <a:t>kriminalu – Materijalno krivično pravo </a:t>
            </a:r>
            <a:r>
              <a:rPr lang="en-GB" altLang="en-US" sz="4000" dirty="0" smtClean="0"/>
              <a:t/>
            </a:r>
            <a:br>
              <a:rPr lang="en-GB" altLang="en-US" sz="4000" dirty="0" smtClean="0"/>
            </a:br>
            <a:endParaRPr lang="en-GB" altLang="en-US" sz="4000" dirty="0" smtClean="0"/>
          </a:p>
        </p:txBody>
      </p:sp>
      <p:pic>
        <p:nvPicPr>
          <p:cNvPr id="5123" name="Picture 3"/>
          <p:cNvPicPr>
            <a:picLocks noGrp="1" noChangeAspect="1" noChangeArrowheads="1"/>
          </p:cNvPicPr>
          <p:nvPr>
            <p:ph sz="quarter" idx="1"/>
          </p:nvPr>
        </p:nvPicPr>
        <p:blipFill>
          <a:blip r:embed="rId3"/>
          <a:srcRect/>
          <a:stretch>
            <a:fillRect/>
          </a:stretch>
        </p:blipFill>
        <p:spPr>
          <a:xfrm>
            <a:off x="6786563" y="4643438"/>
            <a:ext cx="1962150" cy="1766887"/>
          </a:xfrm>
        </p:spPr>
      </p:pic>
      <p:sp>
        <p:nvSpPr>
          <p:cNvPr id="5124" name="Slide Number Placeholder 1"/>
          <p:cNvSpPr>
            <a:spLocks noGrp="1"/>
          </p:cNvSpPr>
          <p:nvPr>
            <p:ph type="sldNum" sz="quarter" idx="12"/>
          </p:nvPr>
        </p:nvSpPr>
        <p:spPr bwMode="auto">
          <a:noFill/>
          <a:ln>
            <a:miter lim="800000"/>
            <a:headEnd/>
            <a:tailEnd/>
          </a:ln>
        </p:spPr>
        <p:txBody>
          <a:bodyPr/>
          <a:lstStyle/>
          <a:p>
            <a:fld id="{6E3DCD65-5CF6-4B88-95A6-E4574046EC34}" type="slidenum">
              <a:rPr lang="en-US" altLang="en-US">
                <a:cs typeface="Arial" charset="0"/>
              </a:rPr>
              <a:pPr/>
              <a:t>4</a:t>
            </a:fld>
            <a:endParaRPr lang="en-US" altLang="en-US">
              <a:cs typeface="Arial" charset="0"/>
            </a:endParaRP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p:cNvSpPr>
          <p:nvPr>
            <p:ph type="title"/>
          </p:nvPr>
        </p:nvSpPr>
        <p:spPr/>
        <p:txBody>
          <a:bodyPr/>
          <a:lstStyle/>
          <a:p>
            <a:pPr eaLnBrk="1" hangingPunct="1"/>
            <a:r>
              <a:rPr lang="bs-Latn-BA" altLang="en-US" sz="4000" b="1" dirty="0" smtClean="0"/>
              <a:t>Član</a:t>
            </a:r>
            <a:r>
              <a:rPr lang="en-GB" altLang="en-US" sz="4000" b="1" dirty="0" smtClean="0"/>
              <a:t> 4 – </a:t>
            </a:r>
            <a:r>
              <a:rPr lang="bs-Latn-BA" altLang="en-US" sz="4000" b="1" dirty="0" smtClean="0"/>
              <a:t>Ometanje podataka </a:t>
            </a:r>
            <a:endParaRPr lang="en-GB" altLang="en-US" sz="4000" b="1" dirty="0" smtClean="0"/>
          </a:p>
        </p:txBody>
      </p:sp>
      <p:sp>
        <p:nvSpPr>
          <p:cNvPr id="82947" name="Rectangle 3"/>
          <p:cNvSpPr>
            <a:spLocks noGrp="1"/>
          </p:cNvSpPr>
          <p:nvPr>
            <p:ph type="body" idx="1"/>
          </p:nvPr>
        </p:nvSpPr>
        <p:spPr>
          <a:xfrm>
            <a:off x="457200" y="1741488"/>
            <a:ext cx="8229600" cy="4525962"/>
          </a:xfrm>
        </p:spPr>
        <p:txBody>
          <a:bodyPr/>
          <a:lstStyle/>
          <a:p>
            <a:pPr algn="just" eaLnBrk="1" hangingPunct="1">
              <a:lnSpc>
                <a:spcPct val="90000"/>
              </a:lnSpc>
              <a:buNone/>
            </a:pPr>
            <a:r>
              <a:rPr lang="en-GB" altLang="en-US" sz="2800" dirty="0"/>
              <a:t>1 </a:t>
            </a:r>
            <a:r>
              <a:rPr lang="bs-Latn-BA" altLang="en-US" sz="2800" dirty="0"/>
              <a:t>Svaka članica treba da usvoji takve zakonodavne i ostale neophodne mere da bi se bespravno oštećenje, brisanje, kvarenje, </a:t>
            </a:r>
            <a:r>
              <a:rPr lang="bs-Latn-BA" altLang="en-US" sz="4000" b="1" dirty="0">
                <a:solidFill>
                  <a:srgbClr val="FF0000"/>
                </a:solidFill>
              </a:rPr>
              <a:t>menjanje</a:t>
            </a:r>
            <a:r>
              <a:rPr lang="bs-Latn-BA" altLang="en-US" sz="2800" dirty="0"/>
              <a:t> ili prikrivanje računarskih podataka okvalifikovalo u njenom nacionalnom pravu kao krivično delo, ukoliko se učini sa namerom</a:t>
            </a:r>
            <a:r>
              <a:rPr lang="en-GB" altLang="en-US" sz="2800" dirty="0"/>
              <a:t>.</a:t>
            </a:r>
          </a:p>
          <a:p>
            <a:pPr algn="just" eaLnBrk="1" hangingPunct="1">
              <a:lnSpc>
                <a:spcPct val="90000"/>
              </a:lnSpc>
              <a:buNone/>
            </a:pPr>
            <a:r>
              <a:rPr lang="en-GB" altLang="en-US" sz="2800" dirty="0"/>
              <a:t>2 </a:t>
            </a:r>
            <a:r>
              <a:rPr lang="bs-Latn-BA" altLang="en-US" sz="2800" dirty="0"/>
              <a:t>Članica može rezervisati pravo da uslovi da </a:t>
            </a:r>
            <a:r>
              <a:rPr lang="bs-Latn-BA" altLang="en-US" sz="2800" dirty="0" smtClean="0"/>
              <a:t>sva </a:t>
            </a:r>
            <a:r>
              <a:rPr lang="bs-Latn-BA" altLang="en-US" sz="2800" dirty="0"/>
              <a:t>dela iz stava 1 moraju da rezultiraju ozbiljnom štetom</a:t>
            </a:r>
            <a:r>
              <a:rPr lang="en-GB" altLang="en-US" sz="2800" dirty="0"/>
              <a:t>.</a:t>
            </a:r>
          </a:p>
          <a:p>
            <a:pPr algn="just" eaLnBrk="1" hangingPunct="1">
              <a:lnSpc>
                <a:spcPct val="90000"/>
              </a:lnSpc>
              <a:buFont typeface="Arial" pitchFamily="34" charset="0"/>
              <a:buNone/>
              <a:defRPr/>
            </a:pPr>
            <a:endParaRPr lang="en-GB" altLang="x-none" sz="2800" dirty="0" smtClean="0">
              <a:cs typeface="ＭＳ Ｐゴシック" charset="0"/>
            </a:endParaRPr>
          </a:p>
        </p:txBody>
      </p:sp>
      <p:sp>
        <p:nvSpPr>
          <p:cNvPr id="41988" name="Slide Number Placeholder 1"/>
          <p:cNvSpPr>
            <a:spLocks noGrp="1"/>
          </p:cNvSpPr>
          <p:nvPr>
            <p:ph type="sldNum" sz="quarter" idx="12"/>
          </p:nvPr>
        </p:nvSpPr>
        <p:spPr bwMode="auto">
          <a:noFill/>
          <a:ln>
            <a:miter lim="800000"/>
            <a:headEnd/>
            <a:tailEnd/>
          </a:ln>
        </p:spPr>
        <p:txBody>
          <a:bodyPr/>
          <a:lstStyle/>
          <a:p>
            <a:r>
              <a:rPr lang="en-US" altLang="en-US">
                <a:cs typeface="Arial" charset="0"/>
              </a:rPr>
              <a:t>!</a:t>
            </a:r>
            <a:fld id="{7342F018-D43B-4F0B-9E37-6F65982EDB12}" type="slidenum">
              <a:rPr lang="en-US" altLang="en-US">
                <a:cs typeface="Arial" charset="0"/>
              </a:rPr>
              <a:pPr/>
              <a:t>40</a:t>
            </a:fld>
            <a:endParaRPr lang="en-US" altLang="en-US">
              <a:cs typeface="Arial" charset="0"/>
            </a:endParaRPr>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p:cNvSpPr>
          <p:nvPr>
            <p:ph type="title"/>
          </p:nvPr>
        </p:nvSpPr>
        <p:spPr/>
        <p:txBody>
          <a:bodyPr/>
          <a:lstStyle/>
          <a:p>
            <a:pPr eaLnBrk="1" hangingPunct="1"/>
            <a:r>
              <a:rPr lang="bs-Latn-BA" altLang="en-US" b="1" dirty="0" smtClean="0"/>
              <a:t>Menjanje</a:t>
            </a:r>
            <a:endParaRPr lang="en-GB" altLang="en-US" b="1" dirty="0" smtClean="0"/>
          </a:p>
        </p:txBody>
      </p:sp>
      <p:sp>
        <p:nvSpPr>
          <p:cNvPr id="78851" name="Rectangle 3"/>
          <p:cNvSpPr>
            <a:spLocks noGrp="1"/>
          </p:cNvSpPr>
          <p:nvPr>
            <p:ph type="body" idx="1"/>
          </p:nvPr>
        </p:nvSpPr>
        <p:spPr>
          <a:xfrm>
            <a:off x="457200" y="2097088"/>
            <a:ext cx="8229600" cy="3443287"/>
          </a:xfrm>
        </p:spPr>
        <p:txBody>
          <a:bodyPr/>
          <a:lstStyle/>
          <a:p>
            <a:pPr algn="just" eaLnBrk="1" hangingPunct="1">
              <a:lnSpc>
                <a:spcPct val="90000"/>
              </a:lnSpc>
              <a:buFont typeface="Arial" pitchFamily="34" charset="0"/>
              <a:buChar char="•"/>
              <a:defRPr/>
            </a:pPr>
            <a:r>
              <a:rPr lang="bs-Latn-BA" sz="3000" dirty="0" smtClean="0">
                <a:latin typeface="+mj-lt"/>
                <a:ea typeface="+mn-ea"/>
                <a:cs typeface="Times New Roman" pitchFamily="18" charset="0"/>
              </a:rPr>
              <a:t>Modifikovanje postojećih podataka </a:t>
            </a:r>
            <a:endParaRPr lang="en-GB" sz="3000" dirty="0" smtClean="0">
              <a:latin typeface="+mj-lt"/>
              <a:ea typeface="+mn-ea"/>
              <a:cs typeface="Times New Roman" pitchFamily="18" charset="0"/>
            </a:endParaRPr>
          </a:p>
          <a:p>
            <a:pPr algn="just" eaLnBrk="1" hangingPunct="1">
              <a:lnSpc>
                <a:spcPct val="90000"/>
              </a:lnSpc>
              <a:buFont typeface="Arial" pitchFamily="34" charset="0"/>
              <a:buChar char="•"/>
              <a:defRPr/>
            </a:pPr>
            <a:endParaRPr lang="en-GB" sz="3000" dirty="0">
              <a:latin typeface="+mj-lt"/>
              <a:ea typeface="+mn-ea"/>
              <a:cs typeface="Times New Roman" pitchFamily="18" charset="0"/>
            </a:endParaRPr>
          </a:p>
          <a:p>
            <a:pPr algn="just" eaLnBrk="1" hangingPunct="1">
              <a:lnSpc>
                <a:spcPct val="90000"/>
              </a:lnSpc>
              <a:buFont typeface="Arial" pitchFamily="34" charset="0"/>
              <a:buChar char="•"/>
              <a:defRPr/>
            </a:pPr>
            <a:r>
              <a:rPr lang="bs-Latn-BA" sz="3000" dirty="0" smtClean="0">
                <a:latin typeface="+mj-lt"/>
                <a:ea typeface="+mn-ea"/>
                <a:cs typeface="Times New Roman" pitchFamily="18" charset="0"/>
              </a:rPr>
              <a:t>Uključuje zloćudne kodove kao što su virusi i trojanski konji i koji rezultiraju </a:t>
            </a:r>
            <a:r>
              <a:rPr lang="bs-Latn-BA" sz="3000" dirty="0" smtClean="0">
                <a:latin typeface="+mj-lt"/>
                <a:ea typeface="+mn-ea"/>
                <a:cs typeface="Times New Roman" pitchFamily="18" charset="0"/>
              </a:rPr>
              <a:t>modifikacijom </a:t>
            </a:r>
            <a:r>
              <a:rPr lang="bs-Latn-BA" sz="3000" dirty="0" smtClean="0">
                <a:latin typeface="+mj-lt"/>
                <a:ea typeface="+mn-ea"/>
                <a:cs typeface="Times New Roman" pitchFamily="18" charset="0"/>
              </a:rPr>
              <a:t>podataka</a:t>
            </a:r>
            <a:endParaRPr lang="en-GB" sz="3000" dirty="0" smtClean="0">
              <a:latin typeface="+mj-lt"/>
              <a:ea typeface="+mn-ea"/>
              <a:cs typeface="Times New Roman" pitchFamily="18" charset="0"/>
            </a:endParaRPr>
          </a:p>
          <a:p>
            <a:pPr algn="just" eaLnBrk="1" hangingPunct="1">
              <a:lnSpc>
                <a:spcPct val="90000"/>
              </a:lnSpc>
              <a:buFont typeface="Arial" pitchFamily="34" charset="0"/>
              <a:buChar char="•"/>
              <a:defRPr/>
            </a:pPr>
            <a:endParaRPr lang="en-GB" sz="3000" dirty="0">
              <a:latin typeface="+mj-lt"/>
              <a:ea typeface="+mn-ea"/>
              <a:cs typeface="Times New Roman" pitchFamily="18" charset="0"/>
            </a:endParaRPr>
          </a:p>
          <a:p>
            <a:pPr algn="just" eaLnBrk="1" hangingPunct="1">
              <a:lnSpc>
                <a:spcPct val="90000"/>
              </a:lnSpc>
              <a:buFont typeface="Arial" pitchFamily="34" charset="0"/>
              <a:buChar char="•"/>
              <a:defRPr/>
            </a:pPr>
            <a:endParaRPr lang="en-GB" sz="3000" dirty="0" smtClean="0">
              <a:latin typeface="+mj-lt"/>
              <a:ea typeface="+mn-ea"/>
              <a:cs typeface="Times New Roman" pitchFamily="18" charset="0"/>
            </a:endParaRPr>
          </a:p>
        </p:txBody>
      </p:sp>
      <p:sp>
        <p:nvSpPr>
          <p:cNvPr id="43012" name="Slide Number Placeholder 1"/>
          <p:cNvSpPr>
            <a:spLocks noGrp="1"/>
          </p:cNvSpPr>
          <p:nvPr>
            <p:ph type="sldNum" sz="quarter" idx="12"/>
          </p:nvPr>
        </p:nvSpPr>
        <p:spPr bwMode="auto">
          <a:noFill/>
          <a:ln>
            <a:miter lim="800000"/>
            <a:headEnd/>
            <a:tailEnd/>
          </a:ln>
        </p:spPr>
        <p:txBody>
          <a:bodyPr/>
          <a:lstStyle/>
          <a:p>
            <a:r>
              <a:rPr lang="en-US" altLang="en-US">
                <a:cs typeface="Arial" charset="0"/>
              </a:rPr>
              <a:t>!</a:t>
            </a:r>
            <a:fld id="{F9C6E942-8495-495A-BEDB-AB3C21598303}" type="slidenum">
              <a:rPr lang="en-US" altLang="en-US">
                <a:cs typeface="Arial" charset="0"/>
              </a:rPr>
              <a:pPr/>
              <a:t>41</a:t>
            </a:fld>
            <a:endParaRPr lang="en-US" altLang="en-US">
              <a:cs typeface="Arial" charset="0"/>
            </a:endParaRPr>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p:cNvSpPr>
          <p:nvPr>
            <p:ph type="title"/>
          </p:nvPr>
        </p:nvSpPr>
        <p:spPr/>
        <p:txBody>
          <a:bodyPr/>
          <a:lstStyle/>
          <a:p>
            <a:pPr eaLnBrk="1" hangingPunct="1"/>
            <a:r>
              <a:rPr lang="bs-Latn-BA" altLang="en-US" sz="4000" b="1" dirty="0" smtClean="0"/>
              <a:t>Član 4</a:t>
            </a:r>
            <a:r>
              <a:rPr lang="en-GB" altLang="en-US" sz="4000" b="1" dirty="0" smtClean="0"/>
              <a:t> – </a:t>
            </a:r>
            <a:r>
              <a:rPr lang="bs-Latn-BA" altLang="en-US" sz="4000" b="1" dirty="0" smtClean="0"/>
              <a:t>Ometanje podataka</a:t>
            </a:r>
            <a:endParaRPr lang="en-GB" altLang="en-US" sz="4000" b="1" dirty="0" smtClean="0"/>
          </a:p>
        </p:txBody>
      </p:sp>
      <p:sp>
        <p:nvSpPr>
          <p:cNvPr id="87043" name="Rectangle 3"/>
          <p:cNvSpPr>
            <a:spLocks noGrp="1"/>
          </p:cNvSpPr>
          <p:nvPr>
            <p:ph type="body" idx="1"/>
          </p:nvPr>
        </p:nvSpPr>
        <p:spPr/>
        <p:txBody>
          <a:bodyPr/>
          <a:lstStyle/>
          <a:p>
            <a:pPr algn="just" eaLnBrk="1" hangingPunct="1">
              <a:lnSpc>
                <a:spcPct val="90000"/>
              </a:lnSpc>
              <a:buNone/>
            </a:pPr>
            <a:r>
              <a:rPr lang="en-GB" altLang="en-US" sz="2800" dirty="0"/>
              <a:t>1 </a:t>
            </a:r>
            <a:r>
              <a:rPr lang="bs-Latn-BA" altLang="en-US" sz="2800" dirty="0"/>
              <a:t>Svaka članica treba da usvoji takve zakonodavne i ostale neophodne mere da bi se bespravno oštećenje, brisanje, kvarenje, menjanje ili </a:t>
            </a:r>
            <a:r>
              <a:rPr lang="bs-Latn-BA" altLang="en-US" sz="4000" b="1" dirty="0">
                <a:solidFill>
                  <a:srgbClr val="FF0000"/>
                </a:solidFill>
              </a:rPr>
              <a:t>prikrivanje </a:t>
            </a:r>
            <a:r>
              <a:rPr lang="bs-Latn-BA" altLang="en-US" sz="2800" dirty="0"/>
              <a:t>računarskih podataka okvalifikovalo u njenom nacionalnom pravu kao krivično delo, ukoliko se učini sa namerom</a:t>
            </a:r>
            <a:r>
              <a:rPr lang="en-GB" altLang="en-US" sz="2800" dirty="0"/>
              <a:t>.</a:t>
            </a:r>
          </a:p>
          <a:p>
            <a:pPr algn="just" eaLnBrk="1" hangingPunct="1">
              <a:lnSpc>
                <a:spcPct val="90000"/>
              </a:lnSpc>
              <a:buNone/>
            </a:pPr>
            <a:r>
              <a:rPr lang="en-GB" altLang="en-US" sz="2800" dirty="0"/>
              <a:t>2 </a:t>
            </a:r>
            <a:r>
              <a:rPr lang="bs-Latn-BA" altLang="en-US" sz="2800" dirty="0"/>
              <a:t>Članica može rezervisati pravo da uslovi da </a:t>
            </a:r>
            <a:r>
              <a:rPr lang="bs-Latn-BA" altLang="en-US" sz="2800" dirty="0" smtClean="0"/>
              <a:t>sva </a:t>
            </a:r>
            <a:r>
              <a:rPr lang="bs-Latn-BA" altLang="en-US" sz="2800" dirty="0"/>
              <a:t>dela iz stava 1 moraju da rezultiraju ozbiljnom štetom</a:t>
            </a:r>
            <a:r>
              <a:rPr lang="en-GB" altLang="en-US" sz="2800" dirty="0"/>
              <a:t>.</a:t>
            </a:r>
          </a:p>
          <a:p>
            <a:pPr algn="just" eaLnBrk="1" hangingPunct="1">
              <a:lnSpc>
                <a:spcPct val="90000"/>
              </a:lnSpc>
              <a:buFont typeface="Arial" pitchFamily="34" charset="0"/>
              <a:buNone/>
              <a:defRPr/>
            </a:pPr>
            <a:endParaRPr lang="en-GB" altLang="x-none" sz="2800" dirty="0" smtClean="0">
              <a:cs typeface="ＭＳ Ｐゴシック" charset="0"/>
            </a:endParaRPr>
          </a:p>
        </p:txBody>
      </p:sp>
      <p:sp>
        <p:nvSpPr>
          <p:cNvPr id="44036" name="Slide Number Placeholder 1"/>
          <p:cNvSpPr>
            <a:spLocks noGrp="1"/>
          </p:cNvSpPr>
          <p:nvPr>
            <p:ph type="sldNum" sz="quarter" idx="12"/>
          </p:nvPr>
        </p:nvSpPr>
        <p:spPr bwMode="auto">
          <a:noFill/>
          <a:ln>
            <a:miter lim="800000"/>
            <a:headEnd/>
            <a:tailEnd/>
          </a:ln>
        </p:spPr>
        <p:txBody>
          <a:bodyPr/>
          <a:lstStyle/>
          <a:p>
            <a:r>
              <a:rPr lang="en-US" altLang="en-US">
                <a:cs typeface="Arial" charset="0"/>
              </a:rPr>
              <a:t>!</a:t>
            </a:r>
            <a:fld id="{71EE0B00-1038-4431-926F-2FE13ABBD4D4}" type="slidenum">
              <a:rPr lang="en-US" altLang="en-US">
                <a:cs typeface="Arial" charset="0"/>
              </a:rPr>
              <a:pPr/>
              <a:t>42</a:t>
            </a:fld>
            <a:endParaRPr lang="en-US" altLang="en-US">
              <a:cs typeface="Arial" charset="0"/>
            </a:endParaRPr>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p:cNvSpPr>
          <p:nvPr>
            <p:ph type="title"/>
          </p:nvPr>
        </p:nvSpPr>
        <p:spPr/>
        <p:txBody>
          <a:bodyPr/>
          <a:lstStyle/>
          <a:p>
            <a:pPr eaLnBrk="1" hangingPunct="1"/>
            <a:r>
              <a:rPr lang="bs-Latn-BA" altLang="en-US" b="1" dirty="0" smtClean="0"/>
              <a:t>Prikrivanje</a:t>
            </a:r>
            <a:endParaRPr lang="en-GB" altLang="en-US" b="1" dirty="0" smtClean="0"/>
          </a:p>
        </p:txBody>
      </p:sp>
      <p:sp>
        <p:nvSpPr>
          <p:cNvPr id="78851" name="Rectangle 3"/>
          <p:cNvSpPr>
            <a:spLocks noGrp="1"/>
          </p:cNvSpPr>
          <p:nvPr>
            <p:ph type="body" idx="1"/>
          </p:nvPr>
        </p:nvSpPr>
        <p:spPr>
          <a:xfrm>
            <a:off x="457200" y="1984375"/>
            <a:ext cx="8229600" cy="3443288"/>
          </a:xfrm>
        </p:spPr>
        <p:txBody>
          <a:bodyPr/>
          <a:lstStyle/>
          <a:p>
            <a:pPr algn="just" eaLnBrk="1" hangingPunct="1">
              <a:lnSpc>
                <a:spcPct val="90000"/>
              </a:lnSpc>
              <a:buFont typeface="Arial" pitchFamily="34" charset="0"/>
              <a:buChar char="•"/>
              <a:defRPr/>
            </a:pPr>
            <a:r>
              <a:rPr lang="bs-Latn-BA" sz="3000" dirty="0" smtClean="0">
                <a:latin typeface="+mj-lt"/>
                <a:ea typeface="+mn-ea"/>
                <a:cs typeface="Times New Roman" pitchFamily="18" charset="0"/>
              </a:rPr>
              <a:t>Svaka aktivnost koja sprečava ili prekida dostupnost podataka licu koje ima pristup računaru ili medijumu za čuvanje podataka na kojem su sačuvani</a:t>
            </a:r>
            <a:endParaRPr lang="en-GB" sz="3000" dirty="0" smtClean="0">
              <a:latin typeface="+mj-lt"/>
              <a:ea typeface="+mn-ea"/>
              <a:cs typeface="Times New Roman" pitchFamily="18" charset="0"/>
            </a:endParaRPr>
          </a:p>
          <a:p>
            <a:pPr algn="just" eaLnBrk="1" hangingPunct="1">
              <a:lnSpc>
                <a:spcPct val="90000"/>
              </a:lnSpc>
              <a:buFont typeface="Arial" pitchFamily="34" charset="0"/>
              <a:buChar char="•"/>
              <a:defRPr/>
            </a:pPr>
            <a:endParaRPr lang="en-GB" sz="3000" dirty="0">
              <a:latin typeface="+mj-lt"/>
              <a:ea typeface="+mn-ea"/>
              <a:cs typeface="Times New Roman" pitchFamily="18" charset="0"/>
            </a:endParaRPr>
          </a:p>
          <a:p>
            <a:pPr algn="just" eaLnBrk="1" hangingPunct="1">
              <a:lnSpc>
                <a:spcPct val="90000"/>
              </a:lnSpc>
              <a:buFont typeface="Arial" pitchFamily="34" charset="0"/>
              <a:buChar char="•"/>
              <a:defRPr/>
            </a:pPr>
            <a:r>
              <a:rPr lang="bs-Latn-BA" sz="3000" dirty="0" smtClean="0">
                <a:latin typeface="+mj-lt"/>
                <a:ea typeface="+mn-ea"/>
                <a:cs typeface="Times New Roman" pitchFamily="18" charset="0"/>
              </a:rPr>
              <a:t>Ne utiče na sadržaj podataka nego na dostupnost</a:t>
            </a:r>
            <a:r>
              <a:rPr lang="en-GB" sz="3000" dirty="0" smtClean="0">
                <a:latin typeface="+mj-lt"/>
                <a:ea typeface="+mn-ea"/>
                <a:cs typeface="Times New Roman" pitchFamily="18" charset="0"/>
              </a:rPr>
              <a:t> </a:t>
            </a:r>
          </a:p>
        </p:txBody>
      </p:sp>
      <p:sp>
        <p:nvSpPr>
          <p:cNvPr id="45060" name="Slide Number Placeholder 1"/>
          <p:cNvSpPr>
            <a:spLocks noGrp="1"/>
          </p:cNvSpPr>
          <p:nvPr>
            <p:ph type="sldNum" sz="quarter" idx="12"/>
          </p:nvPr>
        </p:nvSpPr>
        <p:spPr bwMode="auto">
          <a:noFill/>
          <a:ln>
            <a:miter lim="800000"/>
            <a:headEnd/>
            <a:tailEnd/>
          </a:ln>
        </p:spPr>
        <p:txBody>
          <a:bodyPr/>
          <a:lstStyle/>
          <a:p>
            <a:r>
              <a:rPr lang="en-US" altLang="en-US">
                <a:cs typeface="Arial" charset="0"/>
              </a:rPr>
              <a:t>!</a:t>
            </a:r>
            <a:fld id="{926A3577-76F3-4308-AA16-DB3193269E63}" type="slidenum">
              <a:rPr lang="en-US" altLang="en-US">
                <a:cs typeface="Arial" charset="0"/>
              </a:rPr>
              <a:pPr/>
              <a:t>43</a:t>
            </a:fld>
            <a:endParaRPr lang="en-US" altLang="en-US">
              <a:cs typeface="Arial" charset="0"/>
            </a:endParaRPr>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Grp="1"/>
          </p:cNvSpPr>
          <p:nvPr>
            <p:ph type="title"/>
          </p:nvPr>
        </p:nvSpPr>
        <p:spPr/>
        <p:txBody>
          <a:bodyPr/>
          <a:lstStyle/>
          <a:p>
            <a:pPr eaLnBrk="1" hangingPunct="1"/>
            <a:r>
              <a:rPr lang="bs-Latn-BA" altLang="en-US" sz="4000" b="1" dirty="0" smtClean="0"/>
              <a:t>Član 4</a:t>
            </a:r>
            <a:r>
              <a:rPr lang="en-GB" altLang="en-US" sz="4000" b="1" dirty="0" smtClean="0"/>
              <a:t> – </a:t>
            </a:r>
            <a:r>
              <a:rPr lang="bs-Latn-BA" altLang="en-US" sz="4000" b="1" dirty="0" smtClean="0"/>
              <a:t>Ometanje podataka </a:t>
            </a:r>
            <a:endParaRPr lang="en-GB" altLang="en-US" sz="4000" b="1" dirty="0" smtClean="0"/>
          </a:p>
        </p:txBody>
      </p:sp>
      <p:sp>
        <p:nvSpPr>
          <p:cNvPr id="46083" name="Rectangle 3"/>
          <p:cNvSpPr>
            <a:spLocks noGrp="1"/>
          </p:cNvSpPr>
          <p:nvPr>
            <p:ph type="body" idx="1"/>
          </p:nvPr>
        </p:nvSpPr>
        <p:spPr>
          <a:xfrm>
            <a:off x="457200" y="1895475"/>
            <a:ext cx="8229600" cy="4525963"/>
          </a:xfrm>
        </p:spPr>
        <p:txBody>
          <a:bodyPr/>
          <a:lstStyle/>
          <a:p>
            <a:pPr algn="just" eaLnBrk="1" hangingPunct="1">
              <a:lnSpc>
                <a:spcPct val="90000"/>
              </a:lnSpc>
              <a:buNone/>
            </a:pPr>
            <a:r>
              <a:rPr lang="en-GB" altLang="en-US" sz="2800" dirty="0"/>
              <a:t>1 </a:t>
            </a:r>
            <a:r>
              <a:rPr lang="bs-Latn-BA" altLang="en-US" sz="2800" dirty="0"/>
              <a:t>Svaka članica treba da usvoji takve zakonodavne i ostale neophodne mere da bi se </a:t>
            </a:r>
            <a:r>
              <a:rPr lang="bs-Latn-BA" altLang="en-US" sz="4000" b="1" dirty="0">
                <a:solidFill>
                  <a:srgbClr val="FF0000"/>
                </a:solidFill>
              </a:rPr>
              <a:t>bespravno </a:t>
            </a:r>
            <a:r>
              <a:rPr lang="bs-Latn-BA" altLang="en-US" sz="2800" dirty="0"/>
              <a:t>oštećenje, brisanje, kvarenje, menjanje ili prikrivanje računarskih podataka okvalifikovalo u njenom nacionalnom pravu kao krivično delo, ukoliko se učini sa namerom</a:t>
            </a:r>
            <a:r>
              <a:rPr lang="en-GB" altLang="en-US" sz="2800" dirty="0"/>
              <a:t>.</a:t>
            </a:r>
          </a:p>
          <a:p>
            <a:pPr algn="just" eaLnBrk="1" hangingPunct="1">
              <a:lnSpc>
                <a:spcPct val="90000"/>
              </a:lnSpc>
              <a:buNone/>
            </a:pPr>
            <a:r>
              <a:rPr lang="en-GB" altLang="en-US" sz="2800" dirty="0"/>
              <a:t>2 </a:t>
            </a:r>
            <a:r>
              <a:rPr lang="bs-Latn-BA" altLang="en-US" sz="2800" dirty="0"/>
              <a:t>Članica može rezervisati pravo da uslovi da </a:t>
            </a:r>
            <a:r>
              <a:rPr lang="bs-Latn-BA" altLang="en-US" sz="2800" dirty="0" smtClean="0"/>
              <a:t>sva </a:t>
            </a:r>
            <a:r>
              <a:rPr lang="bs-Latn-BA" altLang="en-US" sz="2800" dirty="0"/>
              <a:t>dela iz stava 1 moraju da rezultiraju ozbiljnom štetom</a:t>
            </a:r>
            <a:r>
              <a:rPr lang="en-GB" altLang="en-US" sz="2800" dirty="0"/>
              <a:t>.</a:t>
            </a:r>
          </a:p>
          <a:p>
            <a:pPr algn="just" eaLnBrk="1" hangingPunct="1">
              <a:lnSpc>
                <a:spcPct val="90000"/>
              </a:lnSpc>
              <a:buFont typeface="Arial" charset="0"/>
              <a:buNone/>
            </a:pPr>
            <a:endParaRPr lang="en-GB" altLang="en-US" sz="2800" dirty="0" smtClean="0"/>
          </a:p>
        </p:txBody>
      </p:sp>
      <p:sp>
        <p:nvSpPr>
          <p:cNvPr id="46084" name="Slide Number Placeholder 1"/>
          <p:cNvSpPr>
            <a:spLocks noGrp="1"/>
          </p:cNvSpPr>
          <p:nvPr>
            <p:ph type="sldNum" sz="quarter" idx="12"/>
          </p:nvPr>
        </p:nvSpPr>
        <p:spPr bwMode="auto">
          <a:noFill/>
          <a:ln>
            <a:miter lim="800000"/>
            <a:headEnd/>
            <a:tailEnd/>
          </a:ln>
        </p:spPr>
        <p:txBody>
          <a:bodyPr/>
          <a:lstStyle/>
          <a:p>
            <a:r>
              <a:rPr lang="en-US" altLang="en-US">
                <a:cs typeface="Arial" charset="0"/>
              </a:rPr>
              <a:t>!</a:t>
            </a:r>
            <a:fld id="{F1BC8020-725F-473A-AFB3-43CBD656211B}" type="slidenum">
              <a:rPr lang="en-US" altLang="en-US">
                <a:cs typeface="Arial" charset="0"/>
              </a:rPr>
              <a:pPr/>
              <a:t>44</a:t>
            </a:fld>
            <a:endParaRPr lang="en-US" altLang="en-US">
              <a:cs typeface="Arial" charset="0"/>
            </a:endParaRPr>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Grp="1"/>
          </p:cNvSpPr>
          <p:nvPr>
            <p:ph type="title"/>
          </p:nvPr>
        </p:nvSpPr>
        <p:spPr/>
        <p:txBody>
          <a:bodyPr/>
          <a:lstStyle/>
          <a:p>
            <a:pPr eaLnBrk="1" hangingPunct="1"/>
            <a:r>
              <a:rPr lang="bs-Latn-BA" altLang="en-US" b="1" dirty="0" smtClean="0"/>
              <a:t>Bespravno</a:t>
            </a:r>
            <a:endParaRPr lang="en-GB" altLang="en-US" b="1" dirty="0" smtClean="0"/>
          </a:p>
        </p:txBody>
      </p:sp>
      <p:sp>
        <p:nvSpPr>
          <p:cNvPr id="47107" name="Rectangle 3"/>
          <p:cNvSpPr>
            <a:spLocks noGrp="1"/>
          </p:cNvSpPr>
          <p:nvPr>
            <p:ph type="body" idx="1"/>
          </p:nvPr>
        </p:nvSpPr>
        <p:spPr>
          <a:xfrm>
            <a:off x="457200" y="1730375"/>
            <a:ext cx="8229600" cy="3443288"/>
          </a:xfrm>
        </p:spPr>
        <p:txBody>
          <a:bodyPr/>
          <a:lstStyle/>
          <a:p>
            <a:pPr algn="just" eaLnBrk="1" hangingPunct="1">
              <a:lnSpc>
                <a:spcPct val="90000"/>
              </a:lnSpc>
            </a:pPr>
            <a:r>
              <a:rPr lang="bs-Latn-BA" altLang="en-US" sz="2600" dirty="0" smtClean="0"/>
              <a:t>Ne primenjuje se tamo gde lice koje vrši ometanje ima pravo na to</a:t>
            </a:r>
            <a:endParaRPr lang="en-GB" altLang="en-US" sz="2600" dirty="0" smtClean="0"/>
          </a:p>
          <a:p>
            <a:pPr algn="just" eaLnBrk="1" hangingPunct="1">
              <a:lnSpc>
                <a:spcPct val="90000"/>
              </a:lnSpc>
            </a:pPr>
            <a:r>
              <a:rPr lang="bs-Latn-BA" altLang="en-US" sz="2600" dirty="0" smtClean="0"/>
              <a:t>Primeri uključuju</a:t>
            </a:r>
            <a:r>
              <a:rPr lang="en-GB" altLang="en-US" sz="2600" dirty="0" smtClean="0"/>
              <a:t>:</a:t>
            </a:r>
          </a:p>
          <a:p>
            <a:pPr lvl="1" algn="just" eaLnBrk="1" hangingPunct="1">
              <a:lnSpc>
                <a:spcPct val="90000"/>
              </a:lnSpc>
            </a:pPr>
            <a:r>
              <a:rPr lang="bs-Latn-BA" altLang="en-US" sz="2200" dirty="0" smtClean="0"/>
              <a:t>Aktivnosti vezane za dizajniranje mreža ili zajedničkih poduhvata ili komercijalnih praksi</a:t>
            </a:r>
            <a:endParaRPr lang="en-GB" altLang="en-US" sz="2200" dirty="0" smtClean="0"/>
          </a:p>
          <a:p>
            <a:pPr lvl="1" algn="just" eaLnBrk="1" hangingPunct="1">
              <a:lnSpc>
                <a:spcPct val="90000"/>
              </a:lnSpc>
            </a:pPr>
            <a:r>
              <a:rPr lang="bs-Latn-BA" altLang="en-US" sz="2200" dirty="0" smtClean="0"/>
              <a:t>Testiranje ili </a:t>
            </a:r>
            <a:r>
              <a:rPr lang="bs-Latn-BA" altLang="en-US" sz="2200" dirty="0" smtClean="0"/>
              <a:t>zaštitu </a:t>
            </a:r>
            <a:r>
              <a:rPr lang="bs-Latn-BA" altLang="en-US" sz="2200" dirty="0" smtClean="0"/>
              <a:t>bezbedonosnih računarskih sistema ili računara koje je ovlastio vlasnik ili operator</a:t>
            </a:r>
            <a:r>
              <a:rPr lang="en-GB" altLang="en-US" sz="2200" dirty="0" smtClean="0"/>
              <a:t> </a:t>
            </a:r>
          </a:p>
          <a:p>
            <a:pPr lvl="1" algn="just" eaLnBrk="1" hangingPunct="1">
              <a:lnSpc>
                <a:spcPct val="90000"/>
              </a:lnSpc>
            </a:pPr>
            <a:r>
              <a:rPr lang="bs-Latn-BA" altLang="en-US" sz="2200" dirty="0" smtClean="0"/>
              <a:t>Rekonfiguracije </a:t>
            </a:r>
            <a:r>
              <a:rPr lang="bs-Latn-BA" altLang="en-US" sz="2200" dirty="0" smtClean="0"/>
              <a:t>računarskog operativnog sistema u vreme instaliranja novog softvera</a:t>
            </a:r>
            <a:r>
              <a:rPr lang="en-GB" altLang="en-US" sz="2200" dirty="0" smtClean="0"/>
              <a:t> </a:t>
            </a:r>
          </a:p>
          <a:p>
            <a:pPr lvl="1" algn="just" eaLnBrk="1" hangingPunct="1">
              <a:lnSpc>
                <a:spcPct val="90000"/>
              </a:lnSpc>
            </a:pPr>
            <a:r>
              <a:rPr lang="bs-Latn-BA" altLang="en-US" sz="2200" dirty="0" smtClean="0"/>
              <a:t>Modifikaciju </a:t>
            </a:r>
            <a:r>
              <a:rPr lang="bs-Latn-BA" altLang="en-US" sz="2200" dirty="0" smtClean="0"/>
              <a:t>podataka o saobraćaju u svrhu olakšavanja anonimnih komunikacija (</a:t>
            </a:r>
            <a:r>
              <a:rPr lang="bs-Latn-BA" altLang="en-US" sz="2200" dirty="0" smtClean="0"/>
              <a:t>npr. </a:t>
            </a:r>
            <a:r>
              <a:rPr lang="bs-Latn-BA" altLang="en-US" sz="2200" dirty="0" smtClean="0"/>
              <a:t>anonimni </a:t>
            </a:r>
            <a:r>
              <a:rPr lang="bs-Latn-BA" altLang="en-US" sz="2200" i="1" dirty="0" smtClean="0"/>
              <a:t>remailer</a:t>
            </a:r>
            <a:r>
              <a:rPr lang="bs-Latn-BA" altLang="en-US" sz="2200" dirty="0" smtClean="0"/>
              <a:t> sistemi)</a:t>
            </a:r>
            <a:endParaRPr lang="en-GB" altLang="en-US" sz="2200" dirty="0" smtClean="0"/>
          </a:p>
          <a:p>
            <a:pPr lvl="1" algn="just" eaLnBrk="1" hangingPunct="1">
              <a:lnSpc>
                <a:spcPct val="90000"/>
              </a:lnSpc>
            </a:pPr>
            <a:r>
              <a:rPr lang="bs-Latn-BA" altLang="en-US" sz="2200" dirty="0" smtClean="0"/>
              <a:t>Modifikaciju </a:t>
            </a:r>
            <a:r>
              <a:rPr lang="bs-Latn-BA" altLang="en-US" sz="2200" dirty="0" smtClean="0"/>
              <a:t>podataka u svrhu bezbednih komunikacija (</a:t>
            </a:r>
            <a:r>
              <a:rPr lang="bs-Latn-BA" altLang="en-US" sz="2200" dirty="0" smtClean="0"/>
              <a:t>npr. </a:t>
            </a:r>
            <a:r>
              <a:rPr lang="bs-Latn-BA" altLang="en-US" sz="2200" dirty="0" smtClean="0"/>
              <a:t>enkripcija)</a:t>
            </a:r>
            <a:endParaRPr lang="en-GB" altLang="en-US" sz="2200" dirty="0" smtClean="0"/>
          </a:p>
        </p:txBody>
      </p:sp>
      <p:sp>
        <p:nvSpPr>
          <p:cNvPr id="47108" name="Slide Number Placeholder 1"/>
          <p:cNvSpPr>
            <a:spLocks noGrp="1"/>
          </p:cNvSpPr>
          <p:nvPr>
            <p:ph type="sldNum" sz="quarter" idx="12"/>
          </p:nvPr>
        </p:nvSpPr>
        <p:spPr bwMode="auto">
          <a:noFill/>
          <a:ln>
            <a:miter lim="800000"/>
            <a:headEnd/>
            <a:tailEnd/>
          </a:ln>
        </p:spPr>
        <p:txBody>
          <a:bodyPr/>
          <a:lstStyle/>
          <a:p>
            <a:r>
              <a:rPr lang="en-US" altLang="en-US">
                <a:cs typeface="Arial" charset="0"/>
              </a:rPr>
              <a:t>!</a:t>
            </a:r>
            <a:fld id="{5E2F99D6-8190-443F-B6DB-48BD32CCD40A}" type="slidenum">
              <a:rPr lang="en-US" altLang="en-US">
                <a:cs typeface="Arial" charset="0"/>
              </a:rPr>
              <a:pPr/>
              <a:t>45</a:t>
            </a:fld>
            <a:endParaRPr lang="en-US" altLang="en-US">
              <a:cs typeface="Arial" charset="0"/>
            </a:endParaRPr>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p:cNvSpPr>
            <a:spLocks noGrp="1"/>
          </p:cNvSpPr>
          <p:nvPr>
            <p:ph type="title"/>
          </p:nvPr>
        </p:nvSpPr>
        <p:spPr/>
        <p:txBody>
          <a:bodyPr/>
          <a:lstStyle/>
          <a:p>
            <a:pPr eaLnBrk="1" hangingPunct="1"/>
            <a:r>
              <a:rPr lang="bs-Latn-BA" altLang="en-US" sz="4000" b="1" dirty="0" smtClean="0"/>
              <a:t>Član 4</a:t>
            </a:r>
            <a:r>
              <a:rPr lang="en-GB" altLang="en-US" sz="4000" b="1" dirty="0" smtClean="0"/>
              <a:t> – </a:t>
            </a:r>
            <a:r>
              <a:rPr lang="bs-Latn-BA" altLang="en-US" sz="4000" b="1" dirty="0" smtClean="0"/>
              <a:t>Ometanje podataka</a:t>
            </a:r>
            <a:endParaRPr lang="en-GB" altLang="en-US" sz="4000" b="1" dirty="0" smtClean="0"/>
          </a:p>
        </p:txBody>
      </p:sp>
      <p:sp>
        <p:nvSpPr>
          <p:cNvPr id="48131" name="Rectangle 3"/>
          <p:cNvSpPr>
            <a:spLocks noGrp="1"/>
          </p:cNvSpPr>
          <p:nvPr>
            <p:ph type="body" idx="1"/>
          </p:nvPr>
        </p:nvSpPr>
        <p:spPr>
          <a:xfrm>
            <a:off x="457200" y="1881188"/>
            <a:ext cx="8229600" cy="4525962"/>
          </a:xfrm>
        </p:spPr>
        <p:txBody>
          <a:bodyPr/>
          <a:lstStyle/>
          <a:p>
            <a:pPr algn="just" eaLnBrk="1" hangingPunct="1">
              <a:lnSpc>
                <a:spcPct val="90000"/>
              </a:lnSpc>
              <a:buNone/>
            </a:pPr>
            <a:r>
              <a:rPr lang="en-GB" altLang="en-US" sz="2800" dirty="0"/>
              <a:t>1 </a:t>
            </a:r>
            <a:r>
              <a:rPr lang="bs-Latn-BA" altLang="en-US" sz="2800" dirty="0"/>
              <a:t>Svaka članica treba da usvoji takve zakonodavne i ostale neophodne mere da bi se bespravno oštećenje, brisanje, kvarenje, menjanje ili prikrivanje računarskih podataka okvalifikovalo u njenom nacionalnom pravu kao krivično delo, ukoliko se učini sa namerom</a:t>
            </a:r>
            <a:r>
              <a:rPr lang="en-GB" altLang="en-US" sz="2800" dirty="0"/>
              <a:t>.</a:t>
            </a:r>
          </a:p>
          <a:p>
            <a:pPr algn="just" eaLnBrk="1" hangingPunct="1">
              <a:lnSpc>
                <a:spcPct val="90000"/>
              </a:lnSpc>
              <a:buNone/>
            </a:pPr>
            <a:r>
              <a:rPr lang="en-GB" altLang="en-US" sz="2800" dirty="0"/>
              <a:t>2 </a:t>
            </a:r>
            <a:r>
              <a:rPr lang="bs-Latn-BA" altLang="en-US" sz="2800" dirty="0"/>
              <a:t>Članica može rezervisati pravo da uslovi da </a:t>
            </a:r>
            <a:r>
              <a:rPr lang="bs-Latn-BA" altLang="en-US" sz="2800" dirty="0" smtClean="0"/>
              <a:t>sva </a:t>
            </a:r>
            <a:r>
              <a:rPr lang="bs-Latn-BA" altLang="en-US" sz="2800" dirty="0"/>
              <a:t>dela iz stava 1 moraju da rezultiraju </a:t>
            </a:r>
            <a:r>
              <a:rPr lang="bs-Latn-BA" altLang="en-US" sz="4000" b="1" dirty="0">
                <a:solidFill>
                  <a:srgbClr val="FF0000"/>
                </a:solidFill>
              </a:rPr>
              <a:t>ozbiljnom štetom</a:t>
            </a:r>
            <a:r>
              <a:rPr lang="en-GB" altLang="en-US" sz="2800" dirty="0"/>
              <a:t>.</a:t>
            </a:r>
          </a:p>
          <a:p>
            <a:pPr algn="just" eaLnBrk="1" hangingPunct="1">
              <a:lnSpc>
                <a:spcPct val="90000"/>
              </a:lnSpc>
              <a:buFont typeface="Arial" charset="0"/>
              <a:buNone/>
            </a:pPr>
            <a:endParaRPr lang="en-GB" altLang="en-US" sz="2800" b="1" dirty="0" smtClean="0">
              <a:solidFill>
                <a:srgbClr val="FF0000"/>
              </a:solidFill>
            </a:endParaRPr>
          </a:p>
        </p:txBody>
      </p:sp>
      <p:sp>
        <p:nvSpPr>
          <p:cNvPr id="48132" name="Slide Number Placeholder 1"/>
          <p:cNvSpPr>
            <a:spLocks noGrp="1"/>
          </p:cNvSpPr>
          <p:nvPr>
            <p:ph type="sldNum" sz="quarter" idx="12"/>
          </p:nvPr>
        </p:nvSpPr>
        <p:spPr bwMode="auto">
          <a:noFill/>
          <a:ln>
            <a:miter lim="800000"/>
            <a:headEnd/>
            <a:tailEnd/>
          </a:ln>
        </p:spPr>
        <p:txBody>
          <a:bodyPr/>
          <a:lstStyle/>
          <a:p>
            <a:r>
              <a:rPr lang="en-US" altLang="en-US">
                <a:cs typeface="Arial" charset="0"/>
              </a:rPr>
              <a:t>!</a:t>
            </a:r>
            <a:fld id="{41A7FD4D-88D2-4B3D-AAD7-6C8A495F4D2D}" type="slidenum">
              <a:rPr lang="en-US" altLang="en-US">
                <a:cs typeface="Arial" charset="0"/>
              </a:rPr>
              <a:pPr/>
              <a:t>46</a:t>
            </a:fld>
            <a:endParaRPr lang="en-US" altLang="en-US">
              <a:cs typeface="Arial" charset="0"/>
            </a:endParaRPr>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p:cNvSpPr>
            <a:spLocks noGrp="1"/>
          </p:cNvSpPr>
          <p:nvPr>
            <p:ph type="title"/>
          </p:nvPr>
        </p:nvSpPr>
        <p:spPr/>
        <p:txBody>
          <a:bodyPr/>
          <a:lstStyle/>
          <a:p>
            <a:pPr eaLnBrk="1" hangingPunct="1"/>
            <a:r>
              <a:rPr lang="bs-Latn-BA" altLang="en-US" b="1" dirty="0" smtClean="0"/>
              <a:t>Ozbiljna šteta</a:t>
            </a:r>
            <a:endParaRPr lang="en-GB" altLang="en-US" b="1" dirty="0" smtClean="0"/>
          </a:p>
        </p:txBody>
      </p:sp>
      <p:sp>
        <p:nvSpPr>
          <p:cNvPr id="78851" name="Rectangle 3"/>
          <p:cNvSpPr>
            <a:spLocks noGrp="1"/>
          </p:cNvSpPr>
          <p:nvPr>
            <p:ph type="body" idx="1"/>
          </p:nvPr>
        </p:nvSpPr>
        <p:spPr>
          <a:xfrm>
            <a:off x="457200" y="1900238"/>
            <a:ext cx="8229600" cy="3443287"/>
          </a:xfrm>
        </p:spPr>
        <p:txBody>
          <a:bodyPr/>
          <a:lstStyle/>
          <a:p>
            <a:pPr algn="just" eaLnBrk="1" hangingPunct="1">
              <a:lnSpc>
                <a:spcPct val="90000"/>
              </a:lnSpc>
              <a:buFont typeface="Arial" pitchFamily="34" charset="0"/>
              <a:buChar char="•"/>
              <a:defRPr/>
            </a:pPr>
            <a:r>
              <a:rPr lang="bs-Latn-BA" sz="3000" dirty="0" smtClean="0">
                <a:latin typeface="+mj-lt"/>
                <a:ea typeface="+mn-ea"/>
                <a:cs typeface="Times New Roman" pitchFamily="18" charset="0"/>
              </a:rPr>
              <a:t>Zemlje potpisnice mogu da ograniče obim ovog dela time što će tražiti da postupanje rezultira ozbiljnom štetom</a:t>
            </a:r>
            <a:endParaRPr lang="en-GB" sz="3000" dirty="0" smtClean="0">
              <a:latin typeface="+mj-lt"/>
              <a:ea typeface="+mn-ea"/>
              <a:cs typeface="Times New Roman" pitchFamily="18" charset="0"/>
            </a:endParaRPr>
          </a:p>
          <a:p>
            <a:pPr algn="just" eaLnBrk="1" hangingPunct="1">
              <a:lnSpc>
                <a:spcPct val="90000"/>
              </a:lnSpc>
              <a:buFont typeface="Arial" pitchFamily="34" charset="0"/>
              <a:buChar char="•"/>
              <a:defRPr/>
            </a:pPr>
            <a:endParaRPr lang="en-GB" sz="3000" dirty="0">
              <a:latin typeface="+mj-lt"/>
              <a:ea typeface="+mn-ea"/>
              <a:cs typeface="Times New Roman" pitchFamily="18" charset="0"/>
            </a:endParaRPr>
          </a:p>
          <a:p>
            <a:pPr algn="just" eaLnBrk="1" hangingPunct="1">
              <a:lnSpc>
                <a:spcPct val="90000"/>
              </a:lnSpc>
              <a:buFont typeface="Arial" pitchFamily="34" charset="0"/>
              <a:buChar char="•"/>
              <a:defRPr/>
            </a:pPr>
            <a:r>
              <a:rPr lang="bs-Latn-BA" sz="3000" dirty="0" smtClean="0">
                <a:latin typeface="+mj-lt"/>
                <a:ea typeface="+mn-ea"/>
                <a:cs typeface="Times New Roman" pitchFamily="18" charset="0"/>
              </a:rPr>
              <a:t>Definicija ozbiljne štete treba da bude propisana u domaćem zakonodavstvu </a:t>
            </a:r>
            <a:r>
              <a:rPr lang="en-GB" sz="3000" dirty="0" smtClean="0">
                <a:latin typeface="+mj-lt"/>
                <a:ea typeface="+mn-ea"/>
                <a:cs typeface="Times New Roman" pitchFamily="18" charset="0"/>
              </a:rPr>
              <a:t> </a:t>
            </a:r>
          </a:p>
          <a:p>
            <a:pPr algn="just" eaLnBrk="1" hangingPunct="1">
              <a:lnSpc>
                <a:spcPct val="90000"/>
              </a:lnSpc>
              <a:buFont typeface="Arial" pitchFamily="34" charset="0"/>
              <a:buChar char="•"/>
              <a:defRPr/>
            </a:pPr>
            <a:endParaRPr lang="en-GB" sz="3000" dirty="0">
              <a:latin typeface="+mj-lt"/>
              <a:ea typeface="+mn-ea"/>
              <a:cs typeface="Times New Roman" pitchFamily="18" charset="0"/>
            </a:endParaRPr>
          </a:p>
          <a:p>
            <a:pPr algn="just" eaLnBrk="1" hangingPunct="1">
              <a:lnSpc>
                <a:spcPct val="90000"/>
              </a:lnSpc>
              <a:buFont typeface="Arial" pitchFamily="34" charset="0"/>
              <a:buChar char="•"/>
              <a:defRPr/>
            </a:pPr>
            <a:r>
              <a:rPr lang="bs-Latn-BA" sz="3000" dirty="0" smtClean="0">
                <a:latin typeface="+mj-lt"/>
                <a:ea typeface="+mn-ea"/>
                <a:cs typeface="Times New Roman" pitchFamily="18" charset="0"/>
              </a:rPr>
              <a:t>Može da bude kvalifikovana na osnovu novčanog iznosa koji proističe iz postupanja </a:t>
            </a:r>
            <a:endParaRPr lang="en-GB" sz="3000" dirty="0" smtClean="0">
              <a:latin typeface="+mj-lt"/>
              <a:ea typeface="+mn-ea"/>
              <a:cs typeface="Times New Roman" pitchFamily="18" charset="0"/>
            </a:endParaRPr>
          </a:p>
        </p:txBody>
      </p:sp>
      <p:sp>
        <p:nvSpPr>
          <p:cNvPr id="49156" name="Slide Number Placeholder 1"/>
          <p:cNvSpPr>
            <a:spLocks noGrp="1"/>
          </p:cNvSpPr>
          <p:nvPr>
            <p:ph type="sldNum" sz="quarter" idx="12"/>
          </p:nvPr>
        </p:nvSpPr>
        <p:spPr bwMode="auto">
          <a:noFill/>
          <a:ln>
            <a:miter lim="800000"/>
            <a:headEnd/>
            <a:tailEnd/>
          </a:ln>
        </p:spPr>
        <p:txBody>
          <a:bodyPr/>
          <a:lstStyle/>
          <a:p>
            <a:r>
              <a:rPr lang="en-US" altLang="en-US">
                <a:cs typeface="Arial" charset="0"/>
              </a:rPr>
              <a:t>!</a:t>
            </a:r>
            <a:fld id="{251886D7-200F-4595-8344-2086A35E9F8F}" type="slidenum">
              <a:rPr lang="en-US" altLang="en-US">
                <a:cs typeface="Arial" charset="0"/>
              </a:rPr>
              <a:pPr/>
              <a:t>47</a:t>
            </a:fld>
            <a:endParaRPr lang="en-US" altLang="en-US">
              <a:cs typeface="Arial" charset="0"/>
            </a:endParaRPr>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2"/>
          <p:cNvSpPr>
            <a:spLocks noGrp="1"/>
          </p:cNvSpPr>
          <p:nvPr>
            <p:ph type="body" idx="1"/>
          </p:nvPr>
        </p:nvSpPr>
        <p:spPr>
          <a:xfrm>
            <a:off x="457200" y="512763"/>
            <a:ext cx="8229600" cy="5884862"/>
          </a:xfrm>
          <a:ln w="38100">
            <a:solidFill>
              <a:srgbClr val="FF0000"/>
            </a:solidFill>
          </a:ln>
        </p:spPr>
        <p:txBody>
          <a:bodyPr/>
          <a:lstStyle/>
          <a:p>
            <a:pPr algn="ctr" eaLnBrk="1" hangingPunct="1">
              <a:lnSpc>
                <a:spcPct val="80000"/>
              </a:lnSpc>
              <a:buFont typeface="Arial" charset="0"/>
              <a:buNone/>
            </a:pPr>
            <a:endParaRPr lang="en-GB" altLang="en-US" b="1" i="1" dirty="0" smtClean="0"/>
          </a:p>
          <a:p>
            <a:pPr algn="ctr" eaLnBrk="1" hangingPunct="1">
              <a:lnSpc>
                <a:spcPct val="80000"/>
              </a:lnSpc>
              <a:buFont typeface="Arial" charset="0"/>
              <a:buNone/>
            </a:pPr>
            <a:r>
              <a:rPr lang="bs-Latn-BA" altLang="en-US" b="1" i="1" dirty="0" smtClean="0"/>
              <a:t>Ometanje sistema </a:t>
            </a:r>
            <a:endParaRPr lang="en-GB" altLang="en-US" b="1" i="1" dirty="0" smtClean="0"/>
          </a:p>
          <a:p>
            <a:pPr algn="ctr" eaLnBrk="1" hangingPunct="1">
              <a:lnSpc>
                <a:spcPct val="80000"/>
              </a:lnSpc>
              <a:buFont typeface="Arial" charset="0"/>
              <a:buNone/>
            </a:pPr>
            <a:r>
              <a:rPr lang="bs-Latn-BA" altLang="en-US" b="1" i="1" dirty="0" smtClean="0"/>
              <a:t>(Član</a:t>
            </a:r>
            <a:r>
              <a:rPr lang="en-GB" altLang="en-US" b="1" i="1" dirty="0" smtClean="0"/>
              <a:t> 5 – </a:t>
            </a:r>
            <a:r>
              <a:rPr lang="bs-Latn-BA" altLang="en-US" b="1" i="1" dirty="0" smtClean="0"/>
              <a:t>Konvencija iz Budimpešte</a:t>
            </a:r>
            <a:r>
              <a:rPr lang="en-GB" altLang="en-US" b="1" i="1" dirty="0" smtClean="0"/>
              <a:t>)</a:t>
            </a:r>
          </a:p>
          <a:p>
            <a:pPr algn="ctr" eaLnBrk="1" hangingPunct="1">
              <a:lnSpc>
                <a:spcPct val="80000"/>
              </a:lnSpc>
              <a:buFont typeface="Arial" charset="0"/>
              <a:buNone/>
            </a:pPr>
            <a:endParaRPr lang="en-GB" altLang="en-US" i="1" dirty="0" smtClean="0"/>
          </a:p>
          <a:p>
            <a:pPr algn="ctr" eaLnBrk="1" hangingPunct="1">
              <a:lnSpc>
                <a:spcPct val="80000"/>
              </a:lnSpc>
            </a:pPr>
            <a:r>
              <a:rPr lang="bs-Latn-BA" altLang="en-US" i="1" dirty="0" smtClean="0"/>
              <a:t>Ozbiljno ometanje funkcionisanja računarskog sistema </a:t>
            </a:r>
            <a:endParaRPr lang="en-GB" altLang="en-US" i="1" dirty="0" smtClean="0"/>
          </a:p>
          <a:p>
            <a:pPr algn="ctr" eaLnBrk="1" hangingPunct="1">
              <a:lnSpc>
                <a:spcPct val="80000"/>
              </a:lnSpc>
              <a:buFont typeface="Arial" charset="0"/>
              <a:buNone/>
            </a:pPr>
            <a:endParaRPr lang="en-GB" altLang="en-US" i="1" dirty="0" smtClean="0"/>
          </a:p>
          <a:p>
            <a:pPr algn="ctr" eaLnBrk="1" hangingPunct="1">
              <a:lnSpc>
                <a:spcPct val="80000"/>
              </a:lnSpc>
            </a:pPr>
            <a:r>
              <a:rPr lang="bs-Latn-BA" altLang="en-US" i="1" dirty="0" smtClean="0"/>
              <a:t>Unošenjem, prenošenjem, oštećenjem, brisanjem, kvarenjem, menjanjem ili prikrivanjem računarskih podataka</a:t>
            </a:r>
            <a:endParaRPr lang="en-GB" altLang="en-US" i="1" dirty="0" smtClean="0"/>
          </a:p>
          <a:p>
            <a:pPr algn="ctr" eaLnBrk="1" hangingPunct="1">
              <a:lnSpc>
                <a:spcPct val="80000"/>
              </a:lnSpc>
            </a:pPr>
            <a:endParaRPr lang="en-GB" altLang="en-US" i="1" dirty="0" smtClean="0"/>
          </a:p>
          <a:p>
            <a:pPr algn="ctr" eaLnBrk="1" hangingPunct="1">
              <a:lnSpc>
                <a:spcPct val="80000"/>
              </a:lnSpc>
            </a:pPr>
            <a:r>
              <a:rPr lang="bs-Latn-BA" altLang="en-US" i="1" dirty="0" smtClean="0"/>
              <a:t>Namerno, bespravno</a:t>
            </a:r>
            <a:endParaRPr lang="en-GB" altLang="en-US" i="1" dirty="0" smtClean="0"/>
          </a:p>
        </p:txBody>
      </p:sp>
      <p:sp>
        <p:nvSpPr>
          <p:cNvPr id="50179" name="Slide Number Placeholder 1"/>
          <p:cNvSpPr>
            <a:spLocks noGrp="1"/>
          </p:cNvSpPr>
          <p:nvPr>
            <p:ph type="sldNum" sz="quarter" idx="12"/>
          </p:nvPr>
        </p:nvSpPr>
        <p:spPr bwMode="auto">
          <a:noFill/>
          <a:ln>
            <a:miter lim="800000"/>
            <a:headEnd/>
            <a:tailEnd/>
          </a:ln>
        </p:spPr>
        <p:txBody>
          <a:bodyPr/>
          <a:lstStyle/>
          <a:p>
            <a:fld id="{874E38E6-6F59-40A8-B1A8-1162616BA6EC}" type="slidenum">
              <a:rPr lang="en-US" altLang="en-US">
                <a:cs typeface="Arial" charset="0"/>
              </a:rPr>
              <a:pPr/>
              <a:t>48</a:t>
            </a:fld>
            <a:endParaRPr lang="en-US" altLang="en-US">
              <a:cs typeface="Arial" charset="0"/>
            </a:endParaRPr>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Grp="1"/>
          </p:cNvSpPr>
          <p:nvPr>
            <p:ph type="title"/>
          </p:nvPr>
        </p:nvSpPr>
        <p:spPr/>
        <p:txBody>
          <a:bodyPr/>
          <a:lstStyle/>
          <a:p>
            <a:pPr eaLnBrk="1" hangingPunct="1"/>
            <a:r>
              <a:rPr lang="bs-Latn-BA" altLang="en-US" b="1" dirty="0" smtClean="0"/>
              <a:t>Član 5</a:t>
            </a:r>
            <a:r>
              <a:rPr lang="en-GB" altLang="en-US" b="1" dirty="0" smtClean="0"/>
              <a:t> – </a:t>
            </a:r>
            <a:r>
              <a:rPr lang="bs-Latn-BA" altLang="en-US" b="1" dirty="0" smtClean="0"/>
              <a:t>Ometanje sistema</a:t>
            </a:r>
            <a:endParaRPr lang="en-GB" altLang="en-US" b="1" dirty="0" smtClean="0"/>
          </a:p>
        </p:txBody>
      </p:sp>
      <p:sp>
        <p:nvSpPr>
          <p:cNvPr id="51203" name="Rectangle 3"/>
          <p:cNvSpPr>
            <a:spLocks noGrp="1"/>
          </p:cNvSpPr>
          <p:nvPr>
            <p:ph type="body" idx="1"/>
          </p:nvPr>
        </p:nvSpPr>
        <p:spPr/>
        <p:txBody>
          <a:bodyPr/>
          <a:lstStyle/>
          <a:p>
            <a:pPr marL="0" indent="0" algn="just" eaLnBrk="1" hangingPunct="1">
              <a:buFont typeface="Arial" charset="0"/>
              <a:buNone/>
            </a:pPr>
            <a:r>
              <a:rPr lang="bs-Latn-BA" altLang="en-US" sz="2800" dirty="0" smtClean="0"/>
              <a:t>Svaka članica treba da usvoji takve zakonodavne i ostale neophodne mere da bi se u njenom nacionalnom pravu kao krivično delo okvalifikovalo bespravno i u većem stepenu ometanje funkcionisanja računarskih sistema putem unošenja, prenošenja, oštećenja, brisanja, kvarenja, menjanja, ili prikrivanja računarskih podataka, ukoliko je </a:t>
            </a:r>
            <a:r>
              <a:rPr lang="bs-Latn-BA" altLang="en-US" sz="2800" dirty="0" smtClean="0"/>
              <a:t>to učinjeno </a:t>
            </a:r>
            <a:r>
              <a:rPr lang="bs-Latn-BA" altLang="en-US" sz="2800" dirty="0" smtClean="0"/>
              <a:t>sa namerom. </a:t>
            </a:r>
            <a:endParaRPr lang="en-GB" altLang="en-US" sz="2800" dirty="0" smtClean="0"/>
          </a:p>
        </p:txBody>
      </p:sp>
      <p:sp>
        <p:nvSpPr>
          <p:cNvPr id="51204" name="Slide Number Placeholder 1"/>
          <p:cNvSpPr>
            <a:spLocks noGrp="1"/>
          </p:cNvSpPr>
          <p:nvPr>
            <p:ph type="sldNum" sz="quarter" idx="12"/>
          </p:nvPr>
        </p:nvSpPr>
        <p:spPr bwMode="auto">
          <a:noFill/>
          <a:ln>
            <a:miter lim="800000"/>
            <a:headEnd/>
            <a:tailEnd/>
          </a:ln>
        </p:spPr>
        <p:txBody>
          <a:bodyPr/>
          <a:lstStyle/>
          <a:p>
            <a:fld id="{9AEFB351-BC0D-4163-8075-379AED9953E0}" type="slidenum">
              <a:rPr lang="en-US" altLang="en-US">
                <a:cs typeface="Arial" charset="0"/>
              </a:rPr>
              <a:pPr/>
              <a:t>49</a:t>
            </a:fld>
            <a:endParaRPr lang="en-US" altLang="en-US">
              <a:cs typeface="Arial"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feld 12"/>
          <p:cNvSpPr txBox="1"/>
          <p:nvPr/>
        </p:nvSpPr>
        <p:spPr>
          <a:xfrm>
            <a:off x="179388" y="1052513"/>
            <a:ext cx="2786062" cy="4524315"/>
          </a:xfrm>
          <a:prstGeom prst="rect">
            <a:avLst/>
          </a:prstGeom>
          <a:solidFill>
            <a:schemeClr val="accent6">
              <a:lumMod val="20000"/>
              <a:lumOff val="80000"/>
            </a:schemeClr>
          </a:solidFill>
          <a:ln>
            <a:solidFill>
              <a:schemeClr val="bg1">
                <a:lumMod val="50000"/>
              </a:schemeClr>
            </a:solidFill>
          </a:ln>
        </p:spPr>
        <p:txBody>
          <a:bodyPr>
            <a:spAutoFit/>
          </a:bodyPr>
          <a:lstStyle/>
          <a:p>
            <a:pPr algn="just" eaLnBrk="1" fontAlgn="auto" hangingPunct="1">
              <a:spcBef>
                <a:spcPts val="0"/>
              </a:spcBef>
              <a:spcAft>
                <a:spcPts val="0"/>
              </a:spcAft>
              <a:defRPr/>
            </a:pPr>
            <a:r>
              <a:rPr lang="hr-HR" sz="2400" b="1" dirty="0" smtClean="0">
                <a:latin typeface="Arial" pitchFamily="34" charset="0"/>
                <a:ea typeface="ＭＳ Ｐゴシック" panose="020B0600070205080204" pitchFamily="34" charset="-128"/>
              </a:rPr>
              <a:t>Kažnjiva ponašanja</a:t>
            </a:r>
            <a:endParaRPr lang="en-GB" sz="2400" b="1" dirty="0">
              <a:latin typeface="Arial" pitchFamily="34" charset="0"/>
              <a:ea typeface="ＭＳ Ｐゴシック" panose="020B0600070205080204" pitchFamily="34" charset="-128"/>
            </a:endParaRPr>
          </a:p>
          <a:p>
            <a:pPr marL="342900" indent="-342900" eaLnBrk="1" fontAlgn="auto" hangingPunct="1">
              <a:spcBef>
                <a:spcPts val="0"/>
              </a:spcBef>
              <a:spcAft>
                <a:spcPts val="0"/>
              </a:spcAft>
              <a:buFont typeface="Wingdings" pitchFamily="2" charset="2"/>
              <a:buChar char="§"/>
              <a:defRPr/>
            </a:pPr>
            <a:r>
              <a:rPr lang="hr-HR" sz="2000" b="1" dirty="0" smtClean="0">
                <a:latin typeface="Arial" pitchFamily="34" charset="0"/>
                <a:ea typeface="ＭＳ Ｐゴシック" panose="020B0600070205080204" pitchFamily="34" charset="-128"/>
              </a:rPr>
              <a:t>Nezakonit pristup</a:t>
            </a:r>
            <a:endParaRPr lang="en-GB" sz="2000" b="1" dirty="0">
              <a:latin typeface="Arial" pitchFamily="34" charset="0"/>
              <a:ea typeface="ＭＳ Ｐゴシック" panose="020B0600070205080204" pitchFamily="34" charset="-128"/>
            </a:endParaRPr>
          </a:p>
          <a:p>
            <a:pPr marL="342900" indent="-342900" eaLnBrk="1" fontAlgn="auto" hangingPunct="1">
              <a:spcBef>
                <a:spcPts val="0"/>
              </a:spcBef>
              <a:spcAft>
                <a:spcPts val="0"/>
              </a:spcAft>
              <a:buFont typeface="Wingdings" pitchFamily="2" charset="2"/>
              <a:buChar char="§"/>
              <a:defRPr/>
            </a:pPr>
            <a:r>
              <a:rPr lang="hr-HR" sz="2000" b="1" dirty="0" smtClean="0">
                <a:latin typeface="Arial" pitchFamily="34" charset="0"/>
                <a:ea typeface="ＭＳ Ｐゴシック" panose="020B0600070205080204" pitchFamily="34" charset="-128"/>
              </a:rPr>
              <a:t>Nezakonito presretanje</a:t>
            </a:r>
            <a:endParaRPr lang="en-GB" sz="2000" b="1" dirty="0">
              <a:latin typeface="Arial" pitchFamily="34" charset="0"/>
              <a:ea typeface="ＭＳ Ｐゴシック" panose="020B0600070205080204" pitchFamily="34" charset="-128"/>
            </a:endParaRPr>
          </a:p>
          <a:p>
            <a:pPr marL="342900" indent="-342900" eaLnBrk="1" fontAlgn="auto" hangingPunct="1">
              <a:spcBef>
                <a:spcPts val="0"/>
              </a:spcBef>
              <a:spcAft>
                <a:spcPts val="0"/>
              </a:spcAft>
              <a:buFont typeface="Wingdings" pitchFamily="2" charset="2"/>
              <a:buChar char="§"/>
              <a:defRPr/>
            </a:pPr>
            <a:r>
              <a:rPr lang="hr-HR" sz="2000" b="1" dirty="0" smtClean="0">
                <a:latin typeface="Arial" pitchFamily="34" charset="0"/>
                <a:ea typeface="ＭＳ Ｐゴシック" panose="020B0600070205080204" pitchFamily="34" charset="-128"/>
              </a:rPr>
              <a:t>Mešanje u podatke</a:t>
            </a:r>
            <a:endParaRPr lang="en-GB" sz="2000" b="1" dirty="0">
              <a:latin typeface="Arial" pitchFamily="34" charset="0"/>
              <a:ea typeface="ＭＳ Ｐゴシック" panose="020B0600070205080204" pitchFamily="34" charset="-128"/>
            </a:endParaRPr>
          </a:p>
          <a:p>
            <a:pPr marL="342900" indent="-342900" eaLnBrk="1" fontAlgn="auto" hangingPunct="1">
              <a:spcBef>
                <a:spcPts val="0"/>
              </a:spcBef>
              <a:spcAft>
                <a:spcPts val="0"/>
              </a:spcAft>
              <a:buFont typeface="Wingdings" pitchFamily="2" charset="2"/>
              <a:buChar char="§"/>
              <a:defRPr/>
            </a:pPr>
            <a:r>
              <a:rPr lang="hr-HR" sz="2000" b="1" dirty="0" smtClean="0">
                <a:latin typeface="Arial" pitchFamily="34" charset="0"/>
                <a:ea typeface="ＭＳ Ｐゴシック" panose="020B0600070205080204" pitchFamily="34" charset="-128"/>
              </a:rPr>
              <a:t>Mešanje u sistem</a:t>
            </a:r>
            <a:endParaRPr lang="en-GB" sz="2000" b="1" dirty="0">
              <a:latin typeface="Arial" pitchFamily="34" charset="0"/>
              <a:ea typeface="ＭＳ Ｐゴシック" panose="020B0600070205080204" pitchFamily="34" charset="-128"/>
            </a:endParaRPr>
          </a:p>
          <a:p>
            <a:pPr marL="342900" indent="-342900" eaLnBrk="1" fontAlgn="auto" hangingPunct="1">
              <a:spcBef>
                <a:spcPts val="0"/>
              </a:spcBef>
              <a:spcAft>
                <a:spcPts val="0"/>
              </a:spcAft>
              <a:buFont typeface="Wingdings" pitchFamily="2" charset="2"/>
              <a:buChar char="§"/>
              <a:defRPr/>
            </a:pPr>
            <a:r>
              <a:rPr lang="hr-HR" sz="2000" b="1" dirty="0" smtClean="0">
                <a:latin typeface="Arial" pitchFamily="34" charset="0"/>
                <a:ea typeface="ＭＳ Ｐゴシック" panose="020B0600070205080204" pitchFamily="34" charset="-128"/>
              </a:rPr>
              <a:t>Zloupotreba uređaja</a:t>
            </a:r>
            <a:endParaRPr lang="en-GB" sz="2000" b="1" dirty="0">
              <a:latin typeface="Arial" pitchFamily="34" charset="0"/>
              <a:ea typeface="ＭＳ Ｐゴシック" panose="020B0600070205080204" pitchFamily="34" charset="-128"/>
            </a:endParaRPr>
          </a:p>
          <a:p>
            <a:pPr marL="342900" indent="-342900" eaLnBrk="1" fontAlgn="auto" hangingPunct="1">
              <a:spcBef>
                <a:spcPts val="0"/>
              </a:spcBef>
              <a:spcAft>
                <a:spcPts val="0"/>
              </a:spcAft>
              <a:buFont typeface="Wingdings" pitchFamily="2" charset="2"/>
              <a:buChar char="§"/>
              <a:defRPr/>
            </a:pPr>
            <a:r>
              <a:rPr lang="hr-HR" sz="2000" b="1" dirty="0" smtClean="0">
                <a:latin typeface="Arial" pitchFamily="34" charset="0"/>
                <a:ea typeface="ＭＳ Ｐゴシック" panose="020B0600070205080204" pitchFamily="34" charset="-128"/>
              </a:rPr>
              <a:t>Prevara i krivotvorenje</a:t>
            </a:r>
            <a:endParaRPr lang="en-GB" sz="2000" b="1" dirty="0">
              <a:latin typeface="Arial" pitchFamily="34" charset="0"/>
              <a:ea typeface="ＭＳ Ｐゴシック" panose="020B0600070205080204" pitchFamily="34" charset="-128"/>
            </a:endParaRPr>
          </a:p>
          <a:p>
            <a:pPr marL="342900" indent="-342900" eaLnBrk="1" fontAlgn="auto" hangingPunct="1">
              <a:spcBef>
                <a:spcPts val="0"/>
              </a:spcBef>
              <a:spcAft>
                <a:spcPts val="0"/>
              </a:spcAft>
              <a:buFont typeface="Wingdings" pitchFamily="2" charset="2"/>
              <a:buChar char="§"/>
              <a:defRPr/>
            </a:pPr>
            <a:r>
              <a:rPr lang="hr-HR" sz="2000" b="1" dirty="0" smtClean="0">
                <a:latin typeface="Arial" pitchFamily="34" charset="0"/>
                <a:ea typeface="ＭＳ Ｐゴシック" panose="020B0600070205080204" pitchFamily="34" charset="-128"/>
              </a:rPr>
              <a:t>Dečja pornografija</a:t>
            </a:r>
            <a:endParaRPr lang="en-GB" sz="2000" b="1" dirty="0">
              <a:latin typeface="Arial" pitchFamily="34" charset="0"/>
              <a:ea typeface="ＭＳ Ｐゴシック" panose="020B0600070205080204" pitchFamily="34" charset="-128"/>
            </a:endParaRPr>
          </a:p>
          <a:p>
            <a:pPr marL="342900" indent="-342900" eaLnBrk="1" fontAlgn="auto" hangingPunct="1">
              <a:spcBef>
                <a:spcPts val="0"/>
              </a:spcBef>
              <a:spcAft>
                <a:spcPts val="0"/>
              </a:spcAft>
              <a:buFont typeface="Wingdings" pitchFamily="2" charset="2"/>
              <a:buChar char="§"/>
              <a:defRPr/>
            </a:pPr>
            <a:r>
              <a:rPr lang="en-GB" sz="2000" b="1" dirty="0" smtClean="0">
                <a:latin typeface="Arial" pitchFamily="34" charset="0"/>
                <a:ea typeface="ＭＳ Ｐゴシック" panose="020B0600070205080204" pitchFamily="34" charset="-128"/>
              </a:rPr>
              <a:t>IPR-</a:t>
            </a:r>
            <a:r>
              <a:rPr lang="hr-HR" sz="2000" b="1" dirty="0" smtClean="0">
                <a:latin typeface="Arial" pitchFamily="34" charset="0"/>
                <a:ea typeface="ＭＳ Ｐゴシック" panose="020B0600070205080204" pitchFamily="34" charset="-128"/>
              </a:rPr>
              <a:t>prestupi </a:t>
            </a:r>
            <a:endParaRPr lang="de-DE" sz="2000" b="1" dirty="0">
              <a:latin typeface="Arial" pitchFamily="34" charset="0"/>
              <a:ea typeface="ＭＳ Ｐゴシック" panose="020B0600070205080204" pitchFamily="34" charset="-128"/>
            </a:endParaRPr>
          </a:p>
        </p:txBody>
      </p:sp>
      <p:sp>
        <p:nvSpPr>
          <p:cNvPr id="5" name="Textfeld 3"/>
          <p:cNvSpPr txBox="1"/>
          <p:nvPr/>
        </p:nvSpPr>
        <p:spPr>
          <a:xfrm>
            <a:off x="3465513" y="1041400"/>
            <a:ext cx="2428875" cy="3600986"/>
          </a:xfrm>
          <a:prstGeom prst="rect">
            <a:avLst/>
          </a:prstGeom>
          <a:noFill/>
          <a:ln>
            <a:solidFill>
              <a:schemeClr val="bg1">
                <a:lumMod val="50000"/>
              </a:schemeClr>
            </a:solidFill>
          </a:ln>
        </p:spPr>
        <p:txBody>
          <a:bodyPr>
            <a:spAutoFit/>
          </a:bodyPr>
          <a:lstStyle/>
          <a:p>
            <a:pPr eaLnBrk="1" fontAlgn="auto" hangingPunct="1">
              <a:spcBef>
                <a:spcPts val="0"/>
              </a:spcBef>
              <a:spcAft>
                <a:spcPts val="0"/>
              </a:spcAft>
              <a:defRPr/>
            </a:pPr>
            <a:r>
              <a:rPr lang="hr-HR" sz="2400" b="1" dirty="0" smtClean="0">
                <a:latin typeface="Arial" pitchFamily="34" charset="0"/>
                <a:ea typeface="ＭＳ Ｐゴシック" panose="020B0600070205080204" pitchFamily="34" charset="-128"/>
              </a:rPr>
              <a:t>Proceduralne alatke </a:t>
            </a:r>
            <a:endParaRPr lang="en-GB" sz="2400" b="1" dirty="0">
              <a:latin typeface="Arial" pitchFamily="34" charset="0"/>
              <a:ea typeface="ＭＳ Ｐゴシック" panose="020B0600070205080204" pitchFamily="34" charset="-128"/>
            </a:endParaRPr>
          </a:p>
          <a:p>
            <a:pPr marL="361950" indent="-361950" eaLnBrk="1" fontAlgn="auto" hangingPunct="1">
              <a:spcBef>
                <a:spcPts val="0"/>
              </a:spcBef>
              <a:spcAft>
                <a:spcPts val="0"/>
              </a:spcAft>
              <a:buFont typeface="Wingdings" pitchFamily="2" charset="2"/>
              <a:buChar char="§"/>
              <a:defRPr/>
            </a:pPr>
            <a:r>
              <a:rPr lang="hr-HR" sz="2000" b="1" dirty="0" smtClean="0">
                <a:latin typeface="Arial" pitchFamily="34" charset="0"/>
                <a:ea typeface="ＭＳ Ｐゴシック" panose="020B0600070205080204" pitchFamily="34" charset="-128"/>
              </a:rPr>
              <a:t>Ubrzana prezervacija</a:t>
            </a:r>
            <a:endParaRPr lang="en-GB" sz="2000" b="1" dirty="0">
              <a:latin typeface="Arial" pitchFamily="34" charset="0"/>
              <a:ea typeface="ＭＳ Ｐゴシック" panose="020B0600070205080204" pitchFamily="34" charset="-128"/>
            </a:endParaRPr>
          </a:p>
          <a:p>
            <a:pPr marL="361950" indent="-361950" eaLnBrk="1" fontAlgn="auto" hangingPunct="1">
              <a:spcBef>
                <a:spcPts val="0"/>
              </a:spcBef>
              <a:spcAft>
                <a:spcPts val="0"/>
              </a:spcAft>
              <a:buFont typeface="Wingdings" pitchFamily="2" charset="2"/>
              <a:buChar char="§"/>
              <a:defRPr/>
            </a:pPr>
            <a:r>
              <a:rPr lang="hr-HR" sz="2000" b="1" dirty="0" smtClean="0">
                <a:latin typeface="Arial" pitchFamily="34" charset="0"/>
                <a:ea typeface="ＭＳ Ｐゴシック" panose="020B0600070205080204" pitchFamily="34" charset="-128"/>
              </a:rPr>
              <a:t>Naredbe za proizvodnju </a:t>
            </a:r>
            <a:endParaRPr lang="en-GB" sz="2000" b="1" dirty="0">
              <a:latin typeface="Arial" pitchFamily="34" charset="0"/>
              <a:ea typeface="ＭＳ Ｐゴシック" panose="020B0600070205080204" pitchFamily="34" charset="-128"/>
            </a:endParaRPr>
          </a:p>
          <a:p>
            <a:pPr marL="361950" indent="-361950" eaLnBrk="1" fontAlgn="auto" hangingPunct="1">
              <a:spcBef>
                <a:spcPts val="0"/>
              </a:spcBef>
              <a:spcAft>
                <a:spcPts val="0"/>
              </a:spcAft>
              <a:buFont typeface="Wingdings" pitchFamily="2" charset="2"/>
              <a:buChar char="§"/>
              <a:defRPr/>
            </a:pPr>
            <a:r>
              <a:rPr lang="hr-HR" sz="2000" b="1" dirty="0" smtClean="0">
                <a:latin typeface="Arial" pitchFamily="34" charset="0"/>
                <a:ea typeface="ＭＳ Ｐゴシック" panose="020B0600070205080204" pitchFamily="34" charset="-128"/>
              </a:rPr>
              <a:t>Pretresanje i oduzimanje </a:t>
            </a:r>
            <a:endParaRPr lang="en-GB" sz="2000" b="1" dirty="0">
              <a:latin typeface="Arial" pitchFamily="34" charset="0"/>
              <a:ea typeface="ＭＳ Ｐゴシック" panose="020B0600070205080204" pitchFamily="34" charset="-128"/>
            </a:endParaRPr>
          </a:p>
          <a:p>
            <a:pPr marL="361950" indent="-361950" eaLnBrk="1" fontAlgn="auto" hangingPunct="1">
              <a:spcBef>
                <a:spcPts val="0"/>
              </a:spcBef>
              <a:spcAft>
                <a:spcPts val="0"/>
              </a:spcAft>
              <a:buFont typeface="Wingdings" pitchFamily="2" charset="2"/>
              <a:buChar char="§"/>
              <a:defRPr/>
            </a:pPr>
            <a:r>
              <a:rPr lang="hr-HR" sz="2000" b="1" dirty="0" smtClean="0">
                <a:latin typeface="Arial" pitchFamily="34" charset="0"/>
                <a:ea typeface="ＭＳ Ｐゴシック" panose="020B0600070205080204" pitchFamily="34" charset="-128"/>
              </a:rPr>
              <a:t>Presretanje </a:t>
            </a:r>
            <a:r>
              <a:rPr lang="hr-HR" sz="2000" b="1" dirty="0" smtClean="0">
                <a:latin typeface="Arial" pitchFamily="34" charset="0"/>
                <a:ea typeface="ＭＳ Ｐゴシック" panose="020B0600070205080204" pitchFamily="34" charset="-128"/>
              </a:rPr>
              <a:t>računarskih </a:t>
            </a:r>
            <a:r>
              <a:rPr lang="hr-HR" sz="2000" b="1" dirty="0" smtClean="0">
                <a:latin typeface="Arial" pitchFamily="34" charset="0"/>
                <a:ea typeface="ＭＳ Ｐゴシック" panose="020B0600070205080204" pitchFamily="34" charset="-128"/>
              </a:rPr>
              <a:t>podataka </a:t>
            </a:r>
            <a:endParaRPr lang="en-GB" sz="2000" b="1" dirty="0">
              <a:latin typeface="Arial" pitchFamily="34" charset="0"/>
              <a:ea typeface="ＭＳ Ｐゴシック" panose="020B0600070205080204" pitchFamily="34" charset="-128"/>
            </a:endParaRPr>
          </a:p>
        </p:txBody>
      </p:sp>
      <p:sp>
        <p:nvSpPr>
          <p:cNvPr id="6" name="Textfeld 4"/>
          <p:cNvSpPr txBox="1"/>
          <p:nvPr/>
        </p:nvSpPr>
        <p:spPr>
          <a:xfrm>
            <a:off x="6394450" y="1004888"/>
            <a:ext cx="2571750" cy="5139869"/>
          </a:xfrm>
          <a:prstGeom prst="rect">
            <a:avLst/>
          </a:prstGeom>
          <a:noFill/>
          <a:ln>
            <a:solidFill>
              <a:schemeClr val="bg1">
                <a:lumMod val="50000"/>
              </a:schemeClr>
            </a:solidFill>
          </a:ln>
        </p:spPr>
        <p:txBody>
          <a:bodyPr>
            <a:spAutoFit/>
          </a:bodyPr>
          <a:lstStyle/>
          <a:p>
            <a:pPr eaLnBrk="1" fontAlgn="auto" hangingPunct="1">
              <a:spcBef>
                <a:spcPts val="0"/>
              </a:spcBef>
              <a:spcAft>
                <a:spcPts val="0"/>
              </a:spcAft>
              <a:defRPr/>
            </a:pPr>
            <a:r>
              <a:rPr lang="hr-HR" sz="2400" b="1" dirty="0" smtClean="0">
                <a:latin typeface="Arial" pitchFamily="34" charset="0"/>
                <a:ea typeface="ＭＳ Ｐゴシック" panose="020B0600070205080204" pitchFamily="34" charset="-128"/>
              </a:rPr>
              <a:t>Međunarodna saradnja </a:t>
            </a:r>
            <a:endParaRPr lang="en-GB" sz="2400" b="1" dirty="0">
              <a:latin typeface="Arial" pitchFamily="34" charset="0"/>
              <a:ea typeface="ＭＳ Ｐゴシック" panose="020B0600070205080204" pitchFamily="34" charset="-128"/>
            </a:endParaRPr>
          </a:p>
          <a:p>
            <a:pPr marL="361950" indent="-361950" eaLnBrk="1" fontAlgn="auto" hangingPunct="1">
              <a:spcBef>
                <a:spcPts val="0"/>
              </a:spcBef>
              <a:spcAft>
                <a:spcPts val="0"/>
              </a:spcAft>
              <a:buFont typeface="Wingdings" pitchFamily="2" charset="2"/>
              <a:buChar char="§"/>
              <a:defRPr/>
            </a:pPr>
            <a:r>
              <a:rPr lang="hr-HR" sz="2000" b="1" dirty="0" smtClean="0">
                <a:latin typeface="Arial" pitchFamily="34" charset="0"/>
                <a:ea typeface="ＭＳ Ｐゴシック" panose="020B0600070205080204" pitchFamily="34" charset="-128"/>
              </a:rPr>
              <a:t>Ekstradicija </a:t>
            </a:r>
            <a:endParaRPr lang="en-GB" sz="2000" b="1" dirty="0">
              <a:latin typeface="Arial" pitchFamily="34" charset="0"/>
              <a:ea typeface="ＭＳ Ｐゴシック" panose="020B0600070205080204" pitchFamily="34" charset="-128"/>
            </a:endParaRPr>
          </a:p>
          <a:p>
            <a:pPr marL="361950" indent="-361950" eaLnBrk="1" fontAlgn="auto" hangingPunct="1">
              <a:spcBef>
                <a:spcPts val="0"/>
              </a:spcBef>
              <a:spcAft>
                <a:spcPts val="0"/>
              </a:spcAft>
              <a:buFont typeface="Wingdings" pitchFamily="2" charset="2"/>
              <a:buChar char="§"/>
              <a:defRPr/>
            </a:pPr>
            <a:r>
              <a:rPr lang="en-GB" sz="2000" b="1" dirty="0" smtClean="0">
                <a:latin typeface="Arial" pitchFamily="34" charset="0"/>
                <a:ea typeface="ＭＳ Ｐゴシック" panose="020B0600070205080204" pitchFamily="34" charset="-128"/>
              </a:rPr>
              <a:t>M</a:t>
            </a:r>
            <a:r>
              <a:rPr lang="sr-Latn-BA" sz="2000" b="1" dirty="0" smtClean="0">
                <a:latin typeface="Arial" pitchFamily="34" charset="0"/>
                <a:ea typeface="ＭＳ Ｐゴシック" panose="020B0600070205080204" pitchFamily="34" charset="-128"/>
              </a:rPr>
              <a:t>PP</a:t>
            </a:r>
            <a:endParaRPr lang="en-GB" sz="2000" b="1" dirty="0">
              <a:latin typeface="Arial" pitchFamily="34" charset="0"/>
              <a:ea typeface="ＭＳ Ｐゴシック" panose="020B0600070205080204" pitchFamily="34" charset="-128"/>
            </a:endParaRPr>
          </a:p>
          <a:p>
            <a:pPr marL="361950" indent="-361950" eaLnBrk="1" fontAlgn="auto" hangingPunct="1">
              <a:spcBef>
                <a:spcPts val="0"/>
              </a:spcBef>
              <a:spcAft>
                <a:spcPts val="0"/>
              </a:spcAft>
              <a:buFont typeface="Wingdings" pitchFamily="2" charset="2"/>
              <a:buChar char="§"/>
              <a:defRPr/>
            </a:pPr>
            <a:r>
              <a:rPr lang="hr-HR" sz="2000" b="1" dirty="0" smtClean="0">
                <a:latin typeface="Arial" pitchFamily="34" charset="0"/>
                <a:ea typeface="ＭＳ Ｐゴシック" panose="020B0600070205080204" pitchFamily="34" charset="-128"/>
              </a:rPr>
              <a:t>Spontane informacije </a:t>
            </a:r>
            <a:endParaRPr lang="en-GB" sz="2000" b="1" dirty="0">
              <a:latin typeface="Arial" pitchFamily="34" charset="0"/>
              <a:ea typeface="ＭＳ Ｐゴシック" panose="020B0600070205080204" pitchFamily="34" charset="-128"/>
            </a:endParaRPr>
          </a:p>
          <a:p>
            <a:pPr marL="361950" indent="-361950" eaLnBrk="1" fontAlgn="auto" hangingPunct="1">
              <a:spcBef>
                <a:spcPts val="0"/>
              </a:spcBef>
              <a:spcAft>
                <a:spcPts val="0"/>
              </a:spcAft>
              <a:buFont typeface="Wingdings" pitchFamily="2" charset="2"/>
              <a:buChar char="§"/>
              <a:defRPr/>
            </a:pPr>
            <a:r>
              <a:rPr lang="hr-HR" sz="2000" b="1" dirty="0" smtClean="0">
                <a:latin typeface="Arial" pitchFamily="34" charset="0"/>
                <a:ea typeface="ＭＳ Ｐゴシック" panose="020B0600070205080204" pitchFamily="34" charset="-128"/>
              </a:rPr>
              <a:t>Ubrzana prezervacija</a:t>
            </a:r>
            <a:endParaRPr lang="en-GB" sz="2000" b="1" dirty="0">
              <a:latin typeface="Arial" pitchFamily="34" charset="0"/>
              <a:ea typeface="ＭＳ Ｐゴシック" panose="020B0600070205080204" pitchFamily="34" charset="-128"/>
            </a:endParaRPr>
          </a:p>
          <a:p>
            <a:pPr marL="361950" indent="-361950" eaLnBrk="1" fontAlgn="auto" hangingPunct="1">
              <a:spcBef>
                <a:spcPts val="0"/>
              </a:spcBef>
              <a:spcAft>
                <a:spcPts val="0"/>
              </a:spcAft>
              <a:buFont typeface="Wingdings" pitchFamily="2" charset="2"/>
              <a:buChar char="§"/>
              <a:defRPr/>
            </a:pPr>
            <a:r>
              <a:rPr lang="en-GB" sz="2000" b="1" dirty="0" smtClean="0">
                <a:latin typeface="Arial" pitchFamily="34" charset="0"/>
                <a:ea typeface="ＭＳ Ｐゴシック" panose="020B0600070205080204" pitchFamily="34" charset="-128"/>
              </a:rPr>
              <a:t>M</a:t>
            </a:r>
            <a:r>
              <a:rPr lang="sr-Latn-BA" sz="2000" b="1" dirty="0" smtClean="0">
                <a:latin typeface="Arial" pitchFamily="34" charset="0"/>
                <a:ea typeface="ＭＳ Ｐゴシック" panose="020B0600070205080204" pitchFamily="34" charset="-128"/>
              </a:rPr>
              <a:t>PP</a:t>
            </a:r>
            <a:r>
              <a:rPr lang="en-GB" sz="2000" b="1" dirty="0" smtClean="0">
                <a:latin typeface="Arial" pitchFamily="34" charset="0"/>
                <a:ea typeface="ＭＳ Ｐゴシック" panose="020B0600070205080204" pitchFamily="34" charset="-128"/>
              </a:rPr>
              <a:t> </a:t>
            </a:r>
            <a:r>
              <a:rPr lang="hr-HR" sz="2000" b="1" dirty="0" smtClean="0">
                <a:latin typeface="Arial" pitchFamily="34" charset="0"/>
                <a:ea typeface="ＭＳ Ｐゴシック" panose="020B0600070205080204" pitchFamily="34" charset="-128"/>
              </a:rPr>
              <a:t>za pristupanje </a:t>
            </a:r>
            <a:r>
              <a:rPr lang="hr-HR" sz="2000" b="1" dirty="0" smtClean="0">
                <a:latin typeface="Arial" pitchFamily="34" charset="0"/>
                <a:ea typeface="ＭＳ Ｐゴシック" panose="020B0600070205080204" pitchFamily="34" charset="-128"/>
              </a:rPr>
              <a:t>računarskim </a:t>
            </a:r>
            <a:r>
              <a:rPr lang="hr-HR" sz="2000" b="1" dirty="0" smtClean="0">
                <a:latin typeface="Arial" pitchFamily="34" charset="0"/>
                <a:ea typeface="ＭＳ Ｐゴシック" panose="020B0600070205080204" pitchFamily="34" charset="-128"/>
              </a:rPr>
              <a:t>podacima</a:t>
            </a:r>
            <a:endParaRPr lang="en-GB" sz="2000" b="1" dirty="0">
              <a:latin typeface="Arial" pitchFamily="34" charset="0"/>
              <a:ea typeface="ＭＳ Ｐゴシック" panose="020B0600070205080204" pitchFamily="34" charset="-128"/>
            </a:endParaRPr>
          </a:p>
          <a:p>
            <a:pPr marL="361950" indent="-361950" eaLnBrk="1" fontAlgn="auto" hangingPunct="1">
              <a:spcBef>
                <a:spcPts val="0"/>
              </a:spcBef>
              <a:spcAft>
                <a:spcPts val="0"/>
              </a:spcAft>
              <a:buFont typeface="Wingdings" pitchFamily="2" charset="2"/>
              <a:buChar char="§"/>
              <a:defRPr/>
            </a:pPr>
            <a:r>
              <a:rPr lang="en-GB" sz="2000" b="1" dirty="0" smtClean="0">
                <a:latin typeface="Arial" pitchFamily="34" charset="0"/>
                <a:ea typeface="ＭＳ Ｐゴシック" panose="020B0600070205080204" pitchFamily="34" charset="-128"/>
              </a:rPr>
              <a:t>M</a:t>
            </a:r>
            <a:r>
              <a:rPr lang="sr-Latn-BA" sz="2000" b="1" dirty="0" smtClean="0">
                <a:latin typeface="Arial" pitchFamily="34" charset="0"/>
                <a:ea typeface="ＭＳ Ｐゴシック" panose="020B0600070205080204" pitchFamily="34" charset="-128"/>
              </a:rPr>
              <a:t>PP</a:t>
            </a:r>
            <a:r>
              <a:rPr lang="en-GB" sz="2000" b="1" dirty="0" smtClean="0">
                <a:latin typeface="Arial" pitchFamily="34" charset="0"/>
                <a:ea typeface="ＭＳ Ｐゴシック" panose="020B0600070205080204" pitchFamily="34" charset="-128"/>
              </a:rPr>
              <a:t> </a:t>
            </a:r>
            <a:r>
              <a:rPr lang="hr-HR" sz="2000" b="1" dirty="0" smtClean="0">
                <a:latin typeface="Arial" pitchFamily="34" charset="0"/>
                <a:ea typeface="ＭＳ Ｐゴシック" panose="020B0600070205080204" pitchFamily="34" charset="-128"/>
              </a:rPr>
              <a:t>za presretanje</a:t>
            </a:r>
            <a:endParaRPr lang="en-GB" sz="2000" b="1" dirty="0">
              <a:latin typeface="Arial" pitchFamily="34" charset="0"/>
              <a:ea typeface="ＭＳ Ｐゴシック" panose="020B0600070205080204" pitchFamily="34" charset="-128"/>
            </a:endParaRPr>
          </a:p>
          <a:p>
            <a:pPr marL="361950" indent="-361950" eaLnBrk="1" fontAlgn="auto" hangingPunct="1">
              <a:spcBef>
                <a:spcPts val="0"/>
              </a:spcBef>
              <a:spcAft>
                <a:spcPts val="0"/>
              </a:spcAft>
              <a:buFont typeface="Wingdings" pitchFamily="2" charset="2"/>
              <a:buChar char="§"/>
              <a:defRPr/>
            </a:pPr>
            <a:r>
              <a:rPr lang="en-GB" sz="2000" b="1" dirty="0">
                <a:latin typeface="Arial" pitchFamily="34" charset="0"/>
                <a:ea typeface="ＭＳ Ｐゴシック" panose="020B0600070205080204" pitchFamily="34" charset="-128"/>
              </a:rPr>
              <a:t>24/7 </a:t>
            </a:r>
            <a:r>
              <a:rPr lang="hr-HR" sz="2000" b="1" dirty="0" smtClean="0">
                <a:latin typeface="Arial" pitchFamily="34" charset="0"/>
                <a:ea typeface="ＭＳ Ｐゴシック" panose="020B0600070205080204" pitchFamily="34" charset="-128"/>
              </a:rPr>
              <a:t>kontakt osobe</a:t>
            </a:r>
            <a:endParaRPr lang="en-GB" sz="2000" b="1" dirty="0">
              <a:latin typeface="Arial" pitchFamily="34" charset="0"/>
              <a:ea typeface="ＭＳ Ｐゴシック" panose="020B0600070205080204" pitchFamily="34" charset="-128"/>
            </a:endParaRPr>
          </a:p>
        </p:txBody>
      </p:sp>
      <p:sp>
        <p:nvSpPr>
          <p:cNvPr id="7" name="Textfeld 16"/>
          <p:cNvSpPr txBox="1">
            <a:spLocks noChangeArrowheads="1"/>
          </p:cNvSpPr>
          <p:nvPr/>
        </p:nvSpPr>
        <p:spPr bwMode="auto">
          <a:xfrm>
            <a:off x="2894013" y="981075"/>
            <a:ext cx="642937" cy="83026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r>
              <a:rPr lang="de-DE" sz="4800" b="1">
                <a:latin typeface="+mn-lt"/>
                <a:ea typeface="ＭＳ Ｐゴシック" panose="020B0600070205080204" pitchFamily="34" charset="-128"/>
              </a:rPr>
              <a:t>+</a:t>
            </a:r>
          </a:p>
        </p:txBody>
      </p:sp>
      <p:sp>
        <p:nvSpPr>
          <p:cNvPr id="8" name="Textfeld 17"/>
          <p:cNvSpPr txBox="1">
            <a:spLocks noChangeArrowheads="1"/>
          </p:cNvSpPr>
          <p:nvPr/>
        </p:nvSpPr>
        <p:spPr bwMode="auto">
          <a:xfrm>
            <a:off x="5822950" y="981075"/>
            <a:ext cx="642938" cy="83026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r>
              <a:rPr lang="de-DE" sz="4800" b="1">
                <a:latin typeface="+mn-lt"/>
                <a:ea typeface="ＭＳ Ｐゴシック" panose="020B0600070205080204" pitchFamily="34" charset="-128"/>
              </a:rPr>
              <a:t>+</a:t>
            </a:r>
          </a:p>
        </p:txBody>
      </p:sp>
      <p:sp>
        <p:nvSpPr>
          <p:cNvPr id="9" name="Textfeld 18"/>
          <p:cNvSpPr txBox="1"/>
          <p:nvPr/>
        </p:nvSpPr>
        <p:spPr>
          <a:xfrm>
            <a:off x="2679700" y="5267325"/>
            <a:ext cx="1785938" cy="369888"/>
          </a:xfrm>
          <a:prstGeom prst="rect">
            <a:avLst/>
          </a:prstGeom>
          <a:noFill/>
        </p:spPr>
        <p:txBody>
          <a:bodyPr>
            <a:spAutoFit/>
          </a:bodyPr>
          <a:lstStyle/>
          <a:p>
            <a:pPr eaLnBrk="1" fontAlgn="auto" hangingPunct="1">
              <a:spcBef>
                <a:spcPts val="0"/>
              </a:spcBef>
              <a:spcAft>
                <a:spcPts val="0"/>
              </a:spcAft>
              <a:defRPr/>
            </a:pPr>
            <a:r>
              <a:rPr lang="hr-HR" b="1" dirty="0" smtClean="0">
                <a:solidFill>
                  <a:schemeClr val="tx1">
                    <a:lumMod val="65000"/>
                    <a:lumOff val="35000"/>
                  </a:schemeClr>
                </a:solidFill>
                <a:latin typeface="Arial" pitchFamily="34" charset="0"/>
                <a:ea typeface="ＭＳ Ｐゴシック" panose="020B0600070205080204" pitchFamily="34" charset="-128"/>
              </a:rPr>
              <a:t>Harmonizacija </a:t>
            </a:r>
            <a:r>
              <a:rPr lang="en-GB" b="1" dirty="0" smtClean="0">
                <a:solidFill>
                  <a:schemeClr val="tx1">
                    <a:lumMod val="65000"/>
                    <a:lumOff val="35000"/>
                  </a:schemeClr>
                </a:solidFill>
                <a:latin typeface="Arial" pitchFamily="34" charset="0"/>
                <a:ea typeface="ＭＳ Ｐゴシック" panose="020B0600070205080204" pitchFamily="34" charset="-128"/>
              </a:rPr>
              <a:t> </a:t>
            </a:r>
            <a:endParaRPr lang="en-GB" b="1" dirty="0">
              <a:solidFill>
                <a:schemeClr val="tx1">
                  <a:lumMod val="65000"/>
                  <a:lumOff val="35000"/>
                </a:schemeClr>
              </a:solidFill>
              <a:latin typeface="Arial" pitchFamily="34" charset="0"/>
              <a:ea typeface="ＭＳ Ｐゴシック" panose="020B0600070205080204" pitchFamily="34" charset="-128"/>
            </a:endParaRPr>
          </a:p>
        </p:txBody>
      </p:sp>
      <p:cxnSp>
        <p:nvCxnSpPr>
          <p:cNvPr id="10" name="Form 20"/>
          <p:cNvCxnSpPr>
            <a:stCxn id="4" idx="2"/>
          </p:cNvCxnSpPr>
          <p:nvPr/>
        </p:nvCxnSpPr>
        <p:spPr>
          <a:xfrm rot="16200000" flipH="1">
            <a:off x="3959593" y="3189653"/>
            <a:ext cx="47683" cy="4822031"/>
          </a:xfrm>
          <a:prstGeom prst="bentConnector2">
            <a:avLst/>
          </a:prstGeom>
          <a:ln>
            <a:solidFill>
              <a:srgbClr val="002060"/>
            </a:solidFill>
            <a:tailEnd type="arrow"/>
          </a:ln>
        </p:spPr>
        <p:style>
          <a:lnRef idx="1">
            <a:schemeClr val="accent1"/>
          </a:lnRef>
          <a:fillRef idx="0">
            <a:schemeClr val="accent1"/>
          </a:fillRef>
          <a:effectRef idx="0">
            <a:schemeClr val="accent1"/>
          </a:effectRef>
          <a:fontRef idx="minor">
            <a:schemeClr val="tx1"/>
          </a:fontRef>
        </p:style>
      </p:cxnSp>
      <p:cxnSp>
        <p:nvCxnSpPr>
          <p:cNvPr id="11" name="Gerade Verbindung 27"/>
          <p:cNvCxnSpPr>
            <a:stCxn id="5" idx="2"/>
          </p:cNvCxnSpPr>
          <p:nvPr/>
        </p:nvCxnSpPr>
        <p:spPr>
          <a:xfrm>
            <a:off x="4679951" y="4642386"/>
            <a:ext cx="0" cy="982127"/>
          </a:xfrm>
          <a:prstGeom prst="line">
            <a:avLst/>
          </a:prstGeom>
        </p:spPr>
        <p:style>
          <a:lnRef idx="1">
            <a:schemeClr val="accent1"/>
          </a:lnRef>
          <a:fillRef idx="0">
            <a:schemeClr val="accent1"/>
          </a:fillRef>
          <a:effectRef idx="0">
            <a:schemeClr val="accent1"/>
          </a:effectRef>
          <a:fontRef idx="minor">
            <a:schemeClr val="tx1"/>
          </a:fontRef>
        </p:style>
      </p:cxnSp>
      <p:sp>
        <p:nvSpPr>
          <p:cNvPr id="6154" name="Rectangle 2"/>
          <p:cNvSpPr>
            <a:spLocks noGrp="1"/>
          </p:cNvSpPr>
          <p:nvPr>
            <p:ph type="title"/>
          </p:nvPr>
        </p:nvSpPr>
        <p:spPr>
          <a:xfrm>
            <a:off x="350838" y="0"/>
            <a:ext cx="8229600" cy="1143000"/>
          </a:xfrm>
        </p:spPr>
        <p:txBody>
          <a:bodyPr/>
          <a:lstStyle/>
          <a:p>
            <a:pPr eaLnBrk="1" hangingPunct="1"/>
            <a:r>
              <a:rPr lang="hr-HR" altLang="en-US" b="1" dirty="0" smtClean="0"/>
              <a:t>Obim Konvencije iz Budimpešte </a:t>
            </a:r>
            <a:endParaRPr lang="en-GB" altLang="en-US" b="1" dirty="0" smtClean="0"/>
          </a:p>
        </p:txBody>
      </p:sp>
      <p:sp>
        <p:nvSpPr>
          <p:cNvPr id="6155" name="Slide Number Placeholder 1"/>
          <p:cNvSpPr>
            <a:spLocks noGrp="1"/>
          </p:cNvSpPr>
          <p:nvPr>
            <p:ph type="sldNum" sz="quarter" idx="12"/>
          </p:nvPr>
        </p:nvSpPr>
        <p:spPr bwMode="auto">
          <a:noFill/>
          <a:ln>
            <a:miter lim="800000"/>
            <a:headEnd/>
            <a:tailEnd/>
          </a:ln>
        </p:spPr>
        <p:txBody>
          <a:bodyPr/>
          <a:lstStyle/>
          <a:p>
            <a:fld id="{59E66C16-77C8-4DCC-925E-E7F5322F9012}" type="slidenum">
              <a:rPr lang="en-US" altLang="en-US">
                <a:cs typeface="Arial" charset="0"/>
              </a:rPr>
              <a:pPr/>
              <a:t>5</a:t>
            </a:fld>
            <a:endParaRPr lang="en-US" altLang="en-US">
              <a:cs typeface="Arial" charset="0"/>
            </a:endParaRPr>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p:cNvSpPr>
            <a:spLocks noGrp="1"/>
          </p:cNvSpPr>
          <p:nvPr>
            <p:ph type="title"/>
          </p:nvPr>
        </p:nvSpPr>
        <p:spPr/>
        <p:txBody>
          <a:bodyPr/>
          <a:lstStyle/>
          <a:p>
            <a:pPr eaLnBrk="1" hangingPunct="1"/>
            <a:r>
              <a:rPr lang="bs-Latn-BA" altLang="en-US" b="1" dirty="0" smtClean="0"/>
              <a:t>Član 5</a:t>
            </a:r>
            <a:r>
              <a:rPr lang="en-GB" altLang="en-US" b="1" dirty="0" smtClean="0"/>
              <a:t> – </a:t>
            </a:r>
            <a:r>
              <a:rPr lang="bs-Latn-BA" altLang="en-US" b="1" dirty="0" smtClean="0"/>
              <a:t>Ometanje sistema</a:t>
            </a:r>
            <a:endParaRPr lang="en-GB" altLang="en-US" b="1" dirty="0" smtClean="0"/>
          </a:p>
        </p:txBody>
      </p:sp>
      <p:sp>
        <p:nvSpPr>
          <p:cNvPr id="84995" name="Rectangle 3"/>
          <p:cNvSpPr>
            <a:spLocks noGrp="1"/>
          </p:cNvSpPr>
          <p:nvPr>
            <p:ph type="body" idx="1"/>
          </p:nvPr>
        </p:nvSpPr>
        <p:spPr/>
        <p:txBody>
          <a:bodyPr/>
          <a:lstStyle/>
          <a:p>
            <a:pPr marL="0" indent="0" algn="just" eaLnBrk="1" hangingPunct="1">
              <a:buNone/>
              <a:defRPr/>
            </a:pPr>
            <a:r>
              <a:rPr lang="bs-Latn-BA" altLang="en-US" sz="2800" dirty="0"/>
              <a:t>Svaka članica treba da usvoji takve zakonodavne i ostale neophodne mere da bi se u njenom nacionalnom pravu kao krivično delo okvalifikovalo bespravno i u većem stepenu </a:t>
            </a:r>
            <a:r>
              <a:rPr lang="bs-Latn-BA" altLang="en-US" sz="4000" b="1" dirty="0">
                <a:solidFill>
                  <a:srgbClr val="FF0000"/>
                </a:solidFill>
              </a:rPr>
              <a:t>ometanje</a:t>
            </a:r>
            <a:r>
              <a:rPr lang="bs-Latn-BA" altLang="en-US" sz="2800" dirty="0"/>
              <a:t> funkcionisanja računarskih sistema putem unošenja, prenošenja, oštećenja, brisanja, kvarenja, menjanja, ili prikrivanja računarskih podataka, ukoliko je učinjeno sa namerom. </a:t>
            </a:r>
            <a:endParaRPr lang="en-GB" altLang="en-US" sz="2800" dirty="0"/>
          </a:p>
          <a:p>
            <a:pPr marL="0" indent="0" algn="just" eaLnBrk="1" hangingPunct="1">
              <a:buFont typeface="Arial" charset="0"/>
              <a:buNone/>
              <a:defRPr/>
            </a:pPr>
            <a:endParaRPr lang="en-GB" sz="2800" dirty="0" smtClean="0">
              <a:latin typeface="+mj-lt"/>
              <a:ea typeface="+mn-ea"/>
              <a:cs typeface="Times New Roman" pitchFamily="18" charset="0"/>
            </a:endParaRPr>
          </a:p>
        </p:txBody>
      </p:sp>
      <p:sp>
        <p:nvSpPr>
          <p:cNvPr id="52228" name="Slide Number Placeholder 1"/>
          <p:cNvSpPr>
            <a:spLocks noGrp="1"/>
          </p:cNvSpPr>
          <p:nvPr>
            <p:ph type="sldNum" sz="quarter" idx="12"/>
          </p:nvPr>
        </p:nvSpPr>
        <p:spPr bwMode="auto">
          <a:noFill/>
          <a:ln>
            <a:miter lim="800000"/>
            <a:headEnd/>
            <a:tailEnd/>
          </a:ln>
        </p:spPr>
        <p:txBody>
          <a:bodyPr/>
          <a:lstStyle/>
          <a:p>
            <a:r>
              <a:rPr lang="en-US" altLang="en-US">
                <a:cs typeface="Arial" charset="0"/>
              </a:rPr>
              <a:t>!</a:t>
            </a:r>
            <a:fld id="{15C52466-A4D7-4AEF-9372-24FB564D63F4}" type="slidenum">
              <a:rPr lang="en-US" altLang="en-US">
                <a:cs typeface="Arial" charset="0"/>
              </a:rPr>
              <a:pPr/>
              <a:t>50</a:t>
            </a:fld>
            <a:endParaRPr lang="en-US" altLang="en-US">
              <a:cs typeface="Arial" charset="0"/>
            </a:endParaRPr>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Grp="1"/>
          </p:cNvSpPr>
          <p:nvPr>
            <p:ph type="title"/>
          </p:nvPr>
        </p:nvSpPr>
        <p:spPr/>
        <p:txBody>
          <a:bodyPr/>
          <a:lstStyle/>
          <a:p>
            <a:pPr eaLnBrk="1" hangingPunct="1"/>
            <a:r>
              <a:rPr lang="bs-Latn-BA" altLang="en-US" b="1" dirty="0" smtClean="0"/>
              <a:t>Ometanje funkcionisanja računarskog sistema</a:t>
            </a:r>
            <a:endParaRPr lang="en-GB" altLang="en-US" b="1" dirty="0" smtClean="0"/>
          </a:p>
        </p:txBody>
      </p:sp>
      <p:sp>
        <p:nvSpPr>
          <p:cNvPr id="78851" name="Rectangle 3"/>
          <p:cNvSpPr>
            <a:spLocks noGrp="1"/>
          </p:cNvSpPr>
          <p:nvPr>
            <p:ph type="body" idx="1"/>
          </p:nvPr>
        </p:nvSpPr>
        <p:spPr>
          <a:xfrm>
            <a:off x="457200" y="1914525"/>
            <a:ext cx="8229600" cy="3443288"/>
          </a:xfrm>
        </p:spPr>
        <p:txBody>
          <a:bodyPr/>
          <a:lstStyle/>
          <a:p>
            <a:pPr algn="just" eaLnBrk="1" hangingPunct="1">
              <a:lnSpc>
                <a:spcPct val="90000"/>
              </a:lnSpc>
              <a:buFont typeface="Arial" pitchFamily="34" charset="0"/>
              <a:buChar char="•"/>
              <a:defRPr/>
            </a:pPr>
            <a:r>
              <a:rPr lang="bs-Latn-BA" sz="2800" dirty="0" smtClean="0">
                <a:latin typeface="+mj-lt"/>
                <a:ea typeface="+mn-ea"/>
                <a:cs typeface="Times New Roman" pitchFamily="18" charset="0"/>
              </a:rPr>
              <a:t>Ometanje je aktivnost kojom se meša u ispravno funkcionisanje računarskog sistema</a:t>
            </a:r>
            <a:endParaRPr lang="en-GB" sz="2800" dirty="0" smtClean="0">
              <a:latin typeface="+mj-lt"/>
              <a:ea typeface="+mn-ea"/>
              <a:cs typeface="Times New Roman" pitchFamily="18" charset="0"/>
            </a:endParaRPr>
          </a:p>
          <a:p>
            <a:pPr algn="just" eaLnBrk="1" hangingPunct="1">
              <a:lnSpc>
                <a:spcPct val="90000"/>
              </a:lnSpc>
              <a:buFont typeface="Arial" pitchFamily="34" charset="0"/>
              <a:buChar char="•"/>
              <a:defRPr/>
            </a:pPr>
            <a:endParaRPr lang="en-GB" sz="2800" dirty="0">
              <a:latin typeface="+mj-lt"/>
              <a:ea typeface="+mn-ea"/>
              <a:cs typeface="Times New Roman" pitchFamily="18" charset="0"/>
            </a:endParaRPr>
          </a:p>
          <a:p>
            <a:pPr algn="just" eaLnBrk="1" hangingPunct="1">
              <a:lnSpc>
                <a:spcPct val="90000"/>
              </a:lnSpc>
              <a:buFont typeface="Arial" pitchFamily="34" charset="0"/>
              <a:buChar char="•"/>
              <a:defRPr/>
            </a:pPr>
            <a:r>
              <a:rPr lang="bs-Latn-BA" sz="2800" dirty="0" smtClean="0">
                <a:latin typeface="+mj-lt"/>
                <a:ea typeface="+mn-ea"/>
                <a:cs typeface="Times New Roman" pitchFamily="18" charset="0"/>
              </a:rPr>
              <a:t>Ometanje se odvija putem</a:t>
            </a:r>
            <a:r>
              <a:rPr lang="en-GB" sz="2800" dirty="0" smtClean="0">
                <a:latin typeface="+mj-lt"/>
                <a:ea typeface="+mn-ea"/>
                <a:cs typeface="Times New Roman" pitchFamily="18" charset="0"/>
              </a:rPr>
              <a:t>:</a:t>
            </a:r>
          </a:p>
          <a:p>
            <a:pPr lvl="1" algn="just" eaLnBrk="1" hangingPunct="1">
              <a:lnSpc>
                <a:spcPct val="90000"/>
              </a:lnSpc>
              <a:buFont typeface="Arial" pitchFamily="34" charset="0"/>
              <a:buChar char="–"/>
              <a:defRPr/>
            </a:pPr>
            <a:r>
              <a:rPr lang="bs-Latn-BA" sz="2400" i="1" dirty="0" smtClean="0">
                <a:latin typeface="+mj-lt"/>
                <a:ea typeface="+mn-ea"/>
                <a:cs typeface="Times New Roman" pitchFamily="18" charset="0"/>
              </a:rPr>
              <a:t>unošenja</a:t>
            </a:r>
            <a:r>
              <a:rPr lang="en-GB" sz="2400" i="1" dirty="0" smtClean="0">
                <a:latin typeface="+mj-lt"/>
                <a:ea typeface="+mn-ea"/>
                <a:cs typeface="Times New Roman" pitchFamily="18" charset="0"/>
              </a:rPr>
              <a:t>;</a:t>
            </a:r>
          </a:p>
          <a:p>
            <a:pPr lvl="1" algn="just" eaLnBrk="1" hangingPunct="1">
              <a:lnSpc>
                <a:spcPct val="90000"/>
              </a:lnSpc>
              <a:buFont typeface="Arial" pitchFamily="34" charset="0"/>
              <a:buChar char="–"/>
              <a:defRPr/>
            </a:pPr>
            <a:r>
              <a:rPr lang="bs-Latn-BA" sz="2400" i="1" dirty="0" smtClean="0">
                <a:latin typeface="+mj-lt"/>
                <a:ea typeface="+mn-ea"/>
                <a:cs typeface="Times New Roman" pitchFamily="18" charset="0"/>
              </a:rPr>
              <a:t>prenošenja</a:t>
            </a:r>
            <a:r>
              <a:rPr lang="en-GB" sz="2400" i="1" dirty="0" smtClean="0">
                <a:latin typeface="+mj-lt"/>
                <a:ea typeface="+mn-ea"/>
                <a:cs typeface="Times New Roman" pitchFamily="18" charset="0"/>
              </a:rPr>
              <a:t>;</a:t>
            </a:r>
          </a:p>
          <a:p>
            <a:pPr lvl="1" algn="just" eaLnBrk="1" hangingPunct="1">
              <a:lnSpc>
                <a:spcPct val="90000"/>
              </a:lnSpc>
              <a:buFont typeface="Arial" pitchFamily="34" charset="0"/>
              <a:buChar char="–"/>
              <a:defRPr/>
            </a:pPr>
            <a:r>
              <a:rPr lang="bs-Latn-BA" sz="2400" i="1" dirty="0" smtClean="0">
                <a:latin typeface="+mj-lt"/>
                <a:ea typeface="+mn-ea"/>
                <a:cs typeface="Times New Roman" pitchFamily="18" charset="0"/>
              </a:rPr>
              <a:t>oštećenja</a:t>
            </a:r>
            <a:r>
              <a:rPr lang="en-GB" sz="2400" i="1" dirty="0" smtClean="0">
                <a:latin typeface="+mj-lt"/>
                <a:ea typeface="+mn-ea"/>
                <a:cs typeface="Times New Roman" pitchFamily="18" charset="0"/>
              </a:rPr>
              <a:t>;</a:t>
            </a:r>
          </a:p>
          <a:p>
            <a:pPr lvl="1" algn="just" eaLnBrk="1" hangingPunct="1">
              <a:lnSpc>
                <a:spcPct val="90000"/>
              </a:lnSpc>
              <a:buFont typeface="Arial" pitchFamily="34" charset="0"/>
              <a:buChar char="–"/>
              <a:defRPr/>
            </a:pPr>
            <a:r>
              <a:rPr lang="bs-Latn-BA" sz="2400" i="1" dirty="0" smtClean="0">
                <a:latin typeface="+mj-lt"/>
                <a:ea typeface="+mn-ea"/>
                <a:cs typeface="Times New Roman" pitchFamily="18" charset="0"/>
              </a:rPr>
              <a:t>brisanja</a:t>
            </a:r>
            <a:r>
              <a:rPr lang="en-GB" sz="2400" i="1" dirty="0" smtClean="0">
                <a:latin typeface="+mj-lt"/>
                <a:ea typeface="+mn-ea"/>
                <a:cs typeface="Times New Roman" pitchFamily="18" charset="0"/>
              </a:rPr>
              <a:t>;</a:t>
            </a:r>
          </a:p>
          <a:p>
            <a:pPr lvl="1" algn="just" eaLnBrk="1" hangingPunct="1">
              <a:lnSpc>
                <a:spcPct val="90000"/>
              </a:lnSpc>
              <a:buFont typeface="Arial" pitchFamily="34" charset="0"/>
              <a:buChar char="–"/>
              <a:defRPr/>
            </a:pPr>
            <a:r>
              <a:rPr lang="bs-Latn-BA" sz="2400" i="1" dirty="0" smtClean="0">
                <a:latin typeface="+mj-lt"/>
                <a:ea typeface="+mn-ea"/>
                <a:cs typeface="Times New Roman" pitchFamily="18" charset="0"/>
              </a:rPr>
              <a:t>menjanja</a:t>
            </a:r>
            <a:r>
              <a:rPr lang="en-GB" sz="2400" i="1" dirty="0" smtClean="0">
                <a:latin typeface="+mj-lt"/>
                <a:ea typeface="+mn-ea"/>
                <a:cs typeface="Times New Roman" pitchFamily="18" charset="0"/>
              </a:rPr>
              <a:t>;</a:t>
            </a:r>
          </a:p>
          <a:p>
            <a:pPr lvl="1" algn="just" eaLnBrk="1" hangingPunct="1">
              <a:lnSpc>
                <a:spcPct val="90000"/>
              </a:lnSpc>
              <a:buFont typeface="Arial" pitchFamily="34" charset="0"/>
              <a:buChar char="–"/>
              <a:defRPr/>
            </a:pPr>
            <a:r>
              <a:rPr lang="bs-Latn-BA" sz="2400" i="1" dirty="0" smtClean="0">
                <a:latin typeface="+mj-lt"/>
                <a:ea typeface="+mn-ea"/>
                <a:cs typeface="Times New Roman" pitchFamily="18" charset="0"/>
              </a:rPr>
              <a:t>prikrivanja</a:t>
            </a:r>
            <a:r>
              <a:rPr lang="en-GB" sz="2400" i="1" dirty="0" smtClean="0">
                <a:latin typeface="+mj-lt"/>
                <a:ea typeface="+mn-ea"/>
                <a:cs typeface="Times New Roman" pitchFamily="18" charset="0"/>
              </a:rPr>
              <a:t>; </a:t>
            </a:r>
            <a:endParaRPr lang="en-GB" dirty="0" smtClean="0">
              <a:latin typeface="+mj-lt"/>
              <a:ea typeface="+mn-ea"/>
              <a:cs typeface="Times New Roman" pitchFamily="18" charset="0"/>
            </a:endParaRPr>
          </a:p>
          <a:p>
            <a:pPr marL="0" indent="0" algn="just" eaLnBrk="1" hangingPunct="1">
              <a:lnSpc>
                <a:spcPct val="90000"/>
              </a:lnSpc>
              <a:buFont typeface="Arial" pitchFamily="34" charset="0"/>
              <a:buNone/>
              <a:defRPr/>
            </a:pPr>
            <a:endParaRPr lang="en-GB" sz="2800" i="1" dirty="0">
              <a:latin typeface="+mj-lt"/>
              <a:ea typeface="+mn-ea"/>
              <a:cs typeface="Times New Roman" pitchFamily="18" charset="0"/>
            </a:endParaRPr>
          </a:p>
        </p:txBody>
      </p:sp>
      <p:sp>
        <p:nvSpPr>
          <p:cNvPr id="53252" name="Slide Number Placeholder 1"/>
          <p:cNvSpPr>
            <a:spLocks noGrp="1"/>
          </p:cNvSpPr>
          <p:nvPr>
            <p:ph type="sldNum" sz="quarter" idx="12"/>
          </p:nvPr>
        </p:nvSpPr>
        <p:spPr bwMode="auto">
          <a:noFill/>
          <a:ln>
            <a:miter lim="800000"/>
            <a:headEnd/>
            <a:tailEnd/>
          </a:ln>
        </p:spPr>
        <p:txBody>
          <a:bodyPr/>
          <a:lstStyle/>
          <a:p>
            <a:r>
              <a:rPr lang="en-US" altLang="en-US">
                <a:cs typeface="Arial" charset="0"/>
              </a:rPr>
              <a:t>!</a:t>
            </a:r>
            <a:fld id="{89310915-C1D2-4D42-BF8E-EFA37C7B46AE}" type="slidenum">
              <a:rPr lang="en-US" altLang="en-US">
                <a:cs typeface="Arial" charset="0"/>
              </a:rPr>
              <a:pPr/>
              <a:t>51</a:t>
            </a:fld>
            <a:endParaRPr lang="en-US" altLang="en-US">
              <a:cs typeface="Arial" charset="0"/>
            </a:endParaRPr>
          </a:p>
        </p:txBody>
      </p:sp>
      <p:sp>
        <p:nvSpPr>
          <p:cNvPr id="2" name="Rectangle 1"/>
          <p:cNvSpPr/>
          <p:nvPr/>
        </p:nvSpPr>
        <p:spPr>
          <a:xfrm>
            <a:off x="5047201" y="4567238"/>
            <a:ext cx="3381888" cy="480131"/>
          </a:xfrm>
          <a:prstGeom prst="rect">
            <a:avLst/>
          </a:prstGeom>
        </p:spPr>
        <p:txBody>
          <a:bodyPr wrap="none">
            <a:spAutoFit/>
          </a:bodyPr>
          <a:lstStyle/>
          <a:p>
            <a:pPr algn="just" eaLnBrk="1" hangingPunct="1">
              <a:lnSpc>
                <a:spcPct val="90000"/>
              </a:lnSpc>
              <a:buFont typeface="Arial" pitchFamily="34" charset="0"/>
              <a:buNone/>
              <a:defRPr/>
            </a:pPr>
            <a:r>
              <a:rPr lang="bs-Latn-BA" sz="2800" dirty="0" smtClean="0">
                <a:latin typeface="+mn-lt"/>
                <a:cs typeface="Times New Roman" pitchFamily="18" charset="0"/>
              </a:rPr>
              <a:t>Računarskih podataka</a:t>
            </a:r>
            <a:endParaRPr lang="en-GB" sz="2800" dirty="0">
              <a:latin typeface="+mn-lt"/>
              <a:cs typeface="Times New Roman" pitchFamily="18" charset="0"/>
            </a:endParaRPr>
          </a:p>
        </p:txBody>
      </p:sp>
      <p:sp>
        <p:nvSpPr>
          <p:cNvPr id="3" name="Rectangle 2"/>
          <p:cNvSpPr>
            <a:spLocks noChangeArrowheads="1"/>
          </p:cNvSpPr>
          <p:nvPr/>
        </p:nvSpPr>
        <p:spPr bwMode="auto">
          <a:xfrm>
            <a:off x="914400" y="3700463"/>
            <a:ext cx="2124075" cy="393700"/>
          </a:xfrm>
          <a:prstGeom prst="rect">
            <a:avLst/>
          </a:prstGeom>
          <a:noFill/>
          <a:ln>
            <a:noFill/>
          </a:ln>
          <a:effectLst>
            <a:outerShdw blurRad="40000" dist="23000" dir="5400000" rotWithShape="0">
              <a:srgbClr val="808080">
                <a:alpha val="34998"/>
              </a:srgbClr>
            </a:outerShdw>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nchor="ctr"/>
          <a:lstStyle/>
          <a:p>
            <a:pPr algn="ctr">
              <a:defRPr/>
            </a:pPr>
            <a:endParaRPr lang="en-US">
              <a:solidFill>
                <a:schemeClr val="lt1"/>
              </a:solidFill>
              <a:latin typeface="+mn-lt"/>
              <a:ea typeface="+mn-ea"/>
            </a:endParaRPr>
          </a:p>
        </p:txBody>
      </p:sp>
      <p:sp>
        <p:nvSpPr>
          <p:cNvPr id="7" name="Rectangle 6"/>
          <p:cNvSpPr>
            <a:spLocks noChangeArrowheads="1"/>
          </p:cNvSpPr>
          <p:nvPr/>
        </p:nvSpPr>
        <p:spPr bwMode="auto">
          <a:xfrm>
            <a:off x="912813" y="4105275"/>
            <a:ext cx="2124075" cy="393700"/>
          </a:xfrm>
          <a:prstGeom prst="rect">
            <a:avLst/>
          </a:prstGeom>
          <a:noFill/>
          <a:ln>
            <a:noFill/>
          </a:ln>
          <a:effectLst>
            <a:outerShdw blurRad="40000" dist="23000" dir="5400000" rotWithShape="0">
              <a:srgbClr val="808080">
                <a:alpha val="34998"/>
              </a:srgbClr>
            </a:outerShdw>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nchor="ctr"/>
          <a:lstStyle/>
          <a:p>
            <a:pPr algn="ctr">
              <a:defRPr/>
            </a:pPr>
            <a:endParaRPr lang="en-US">
              <a:solidFill>
                <a:schemeClr val="lt1"/>
              </a:solidFill>
              <a:latin typeface="+mn-lt"/>
              <a:ea typeface="+mn-ea"/>
            </a:endParaRPr>
          </a:p>
        </p:txBody>
      </p:sp>
      <p:sp>
        <p:nvSpPr>
          <p:cNvPr id="8" name="Rectangle 7"/>
          <p:cNvSpPr>
            <a:spLocks noChangeArrowheads="1"/>
          </p:cNvSpPr>
          <p:nvPr/>
        </p:nvSpPr>
        <p:spPr bwMode="auto">
          <a:xfrm>
            <a:off x="912813" y="4513263"/>
            <a:ext cx="2124075" cy="393700"/>
          </a:xfrm>
          <a:prstGeom prst="rect">
            <a:avLst/>
          </a:prstGeom>
          <a:noFill/>
          <a:ln>
            <a:noFill/>
          </a:ln>
          <a:effectLst>
            <a:outerShdw blurRad="40000" dist="23000" dir="5400000" rotWithShape="0">
              <a:srgbClr val="808080">
                <a:alpha val="34998"/>
              </a:srgbClr>
            </a:outerShdw>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nchor="ctr"/>
          <a:lstStyle/>
          <a:p>
            <a:pPr algn="ctr">
              <a:defRPr/>
            </a:pPr>
            <a:endParaRPr lang="en-US">
              <a:solidFill>
                <a:schemeClr val="lt1"/>
              </a:solidFill>
              <a:latin typeface="+mn-lt"/>
              <a:ea typeface="+mn-ea"/>
            </a:endParaRPr>
          </a:p>
        </p:txBody>
      </p:sp>
      <p:sp>
        <p:nvSpPr>
          <p:cNvPr id="9" name="Rectangle 8"/>
          <p:cNvSpPr>
            <a:spLocks noChangeArrowheads="1"/>
          </p:cNvSpPr>
          <p:nvPr/>
        </p:nvSpPr>
        <p:spPr bwMode="auto">
          <a:xfrm>
            <a:off x="909638" y="4919663"/>
            <a:ext cx="2124075" cy="393700"/>
          </a:xfrm>
          <a:prstGeom prst="rect">
            <a:avLst/>
          </a:prstGeom>
          <a:noFill/>
          <a:ln>
            <a:noFill/>
          </a:ln>
          <a:effectLst>
            <a:outerShdw blurRad="40000" dist="23000" dir="5400000" rotWithShape="0">
              <a:srgbClr val="808080">
                <a:alpha val="34998"/>
              </a:srgbClr>
            </a:outerShdw>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nchor="ctr"/>
          <a:lstStyle/>
          <a:p>
            <a:pPr algn="ctr">
              <a:defRPr/>
            </a:pPr>
            <a:endParaRPr lang="en-US">
              <a:solidFill>
                <a:schemeClr val="lt1"/>
              </a:solidFill>
              <a:latin typeface="+mn-lt"/>
              <a:ea typeface="+mn-ea"/>
            </a:endParaRPr>
          </a:p>
        </p:txBody>
      </p:sp>
      <p:sp>
        <p:nvSpPr>
          <p:cNvPr id="10" name="Rectangle 9"/>
          <p:cNvSpPr>
            <a:spLocks noChangeArrowheads="1"/>
          </p:cNvSpPr>
          <p:nvPr/>
        </p:nvSpPr>
        <p:spPr bwMode="auto">
          <a:xfrm>
            <a:off x="912813" y="5329238"/>
            <a:ext cx="2124075" cy="393700"/>
          </a:xfrm>
          <a:prstGeom prst="rect">
            <a:avLst/>
          </a:prstGeom>
          <a:noFill/>
          <a:ln>
            <a:noFill/>
          </a:ln>
          <a:effectLst>
            <a:outerShdw blurRad="40000" dist="23000" dir="5400000" rotWithShape="0">
              <a:srgbClr val="808080">
                <a:alpha val="34998"/>
              </a:srgbClr>
            </a:outerShdw>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nchor="ctr"/>
          <a:lstStyle/>
          <a:p>
            <a:pPr algn="ctr">
              <a:defRPr/>
            </a:pPr>
            <a:endParaRPr lang="en-US">
              <a:solidFill>
                <a:schemeClr val="lt1"/>
              </a:solidFill>
              <a:latin typeface="+mn-lt"/>
              <a:ea typeface="+mn-ea"/>
            </a:endParaRPr>
          </a:p>
        </p:txBody>
      </p:sp>
      <p:sp>
        <p:nvSpPr>
          <p:cNvPr id="11" name="Rectangle 10"/>
          <p:cNvSpPr>
            <a:spLocks noChangeArrowheads="1"/>
          </p:cNvSpPr>
          <p:nvPr/>
        </p:nvSpPr>
        <p:spPr bwMode="auto">
          <a:xfrm>
            <a:off x="909638" y="5735638"/>
            <a:ext cx="2124075" cy="393700"/>
          </a:xfrm>
          <a:prstGeom prst="rect">
            <a:avLst/>
          </a:prstGeom>
          <a:noFill/>
          <a:ln>
            <a:noFill/>
          </a:ln>
          <a:effectLst>
            <a:outerShdw blurRad="40000" dist="23000" dir="5400000" rotWithShape="0">
              <a:srgbClr val="808080">
                <a:alpha val="34998"/>
              </a:srgbClr>
            </a:outerShdw>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nchor="ctr"/>
          <a:lstStyle/>
          <a:p>
            <a:pPr algn="ctr">
              <a:defRPr/>
            </a:pPr>
            <a:endParaRPr lang="en-US">
              <a:solidFill>
                <a:schemeClr val="lt1"/>
              </a:solidFill>
              <a:latin typeface="+mn-lt"/>
              <a:ea typeface="+mn-ea"/>
            </a:endParaRPr>
          </a:p>
        </p:txBody>
      </p:sp>
      <p:cxnSp>
        <p:nvCxnSpPr>
          <p:cNvPr id="5" name="Straight Arrow Connector 4"/>
          <p:cNvCxnSpPr>
            <a:cxnSpLocks noChangeShapeType="1"/>
            <a:stCxn id="3" idx="3"/>
            <a:endCxn id="2" idx="1"/>
          </p:cNvCxnSpPr>
          <p:nvPr/>
        </p:nvCxnSpPr>
        <p:spPr bwMode="auto">
          <a:xfrm>
            <a:off x="3038475" y="3897313"/>
            <a:ext cx="2008726" cy="909991"/>
          </a:xfrm>
          <a:prstGeom prst="straightConnector1">
            <a:avLst/>
          </a:prstGeom>
          <a:noFill/>
          <a:ln w="25400">
            <a:solidFill>
              <a:schemeClr val="accent1"/>
            </a:solidFill>
            <a:round/>
            <a:headEnd/>
            <a:tailEnd type="arrow" w="med" len="med"/>
          </a:ln>
          <a:effectLst>
            <a:outerShdw blurRad="40000" dist="20000" dir="5400000" rotWithShape="0">
              <a:srgbClr val="808080">
                <a:alpha val="37999"/>
              </a:srgbClr>
            </a:outerShdw>
          </a:effectLst>
          <a:extLst>
            <a:ext uri="{909E8E84-426E-40DD-AFC4-6F175D3DCCD1}">
              <a14:hiddenFill xmlns="" xmlns:a14="http://schemas.microsoft.com/office/drawing/2010/main">
                <a:noFill/>
              </a14:hiddenFill>
            </a:ext>
          </a:extLst>
        </p:spPr>
      </p:cxnSp>
      <p:cxnSp>
        <p:nvCxnSpPr>
          <p:cNvPr id="17" name="Straight Arrow Connector 16"/>
          <p:cNvCxnSpPr>
            <a:cxnSpLocks noChangeShapeType="1"/>
            <a:stCxn id="7" idx="3"/>
            <a:endCxn id="2" idx="1"/>
          </p:cNvCxnSpPr>
          <p:nvPr/>
        </p:nvCxnSpPr>
        <p:spPr bwMode="auto">
          <a:xfrm>
            <a:off x="3036888" y="4302125"/>
            <a:ext cx="2010313" cy="505179"/>
          </a:xfrm>
          <a:prstGeom prst="straightConnector1">
            <a:avLst/>
          </a:prstGeom>
          <a:noFill/>
          <a:ln w="25400">
            <a:solidFill>
              <a:schemeClr val="accent1"/>
            </a:solidFill>
            <a:round/>
            <a:headEnd/>
            <a:tailEnd type="arrow" w="med" len="med"/>
          </a:ln>
          <a:effectLst>
            <a:outerShdw blurRad="40000" dist="20000" dir="5400000" rotWithShape="0">
              <a:srgbClr val="808080">
                <a:alpha val="37999"/>
              </a:srgbClr>
            </a:outerShdw>
          </a:effectLst>
          <a:extLst>
            <a:ext uri="{909E8E84-426E-40DD-AFC4-6F175D3DCCD1}">
              <a14:hiddenFill xmlns="" xmlns:a14="http://schemas.microsoft.com/office/drawing/2010/main">
                <a:noFill/>
              </a14:hiddenFill>
            </a:ext>
          </a:extLst>
        </p:spPr>
      </p:cxnSp>
      <p:cxnSp>
        <p:nvCxnSpPr>
          <p:cNvPr id="20" name="Straight Arrow Connector 19"/>
          <p:cNvCxnSpPr>
            <a:cxnSpLocks noChangeShapeType="1"/>
            <a:stCxn id="8" idx="3"/>
            <a:endCxn id="2" idx="1"/>
          </p:cNvCxnSpPr>
          <p:nvPr/>
        </p:nvCxnSpPr>
        <p:spPr bwMode="auto">
          <a:xfrm>
            <a:off x="3036888" y="4710113"/>
            <a:ext cx="2010313" cy="97191"/>
          </a:xfrm>
          <a:prstGeom prst="straightConnector1">
            <a:avLst/>
          </a:prstGeom>
          <a:noFill/>
          <a:ln w="25400">
            <a:solidFill>
              <a:schemeClr val="accent1"/>
            </a:solidFill>
            <a:round/>
            <a:headEnd/>
            <a:tailEnd type="arrow" w="med" len="med"/>
          </a:ln>
          <a:effectLst>
            <a:outerShdw blurRad="40000" dist="20000" dir="5400000" rotWithShape="0">
              <a:srgbClr val="808080">
                <a:alpha val="37999"/>
              </a:srgbClr>
            </a:outerShdw>
          </a:effectLst>
          <a:extLst>
            <a:ext uri="{909E8E84-426E-40DD-AFC4-6F175D3DCCD1}">
              <a14:hiddenFill xmlns="" xmlns:a14="http://schemas.microsoft.com/office/drawing/2010/main">
                <a:noFill/>
              </a14:hiddenFill>
            </a:ext>
          </a:extLst>
        </p:spPr>
      </p:cxnSp>
      <p:cxnSp>
        <p:nvCxnSpPr>
          <p:cNvPr id="23" name="Straight Arrow Connector 22"/>
          <p:cNvCxnSpPr>
            <a:cxnSpLocks noChangeShapeType="1"/>
            <a:stCxn id="9" idx="3"/>
            <a:endCxn id="2" idx="1"/>
          </p:cNvCxnSpPr>
          <p:nvPr/>
        </p:nvCxnSpPr>
        <p:spPr bwMode="auto">
          <a:xfrm flipV="1">
            <a:off x="3033713" y="4807304"/>
            <a:ext cx="2013488" cy="309209"/>
          </a:xfrm>
          <a:prstGeom prst="straightConnector1">
            <a:avLst/>
          </a:prstGeom>
          <a:noFill/>
          <a:ln w="25400">
            <a:solidFill>
              <a:schemeClr val="accent1"/>
            </a:solidFill>
            <a:round/>
            <a:headEnd/>
            <a:tailEnd type="arrow" w="med" len="med"/>
          </a:ln>
          <a:effectLst>
            <a:outerShdw blurRad="40000" dist="20000" dir="5400000" rotWithShape="0">
              <a:srgbClr val="808080">
                <a:alpha val="37999"/>
              </a:srgbClr>
            </a:outerShdw>
          </a:effectLst>
          <a:extLst>
            <a:ext uri="{909E8E84-426E-40DD-AFC4-6F175D3DCCD1}">
              <a14:hiddenFill xmlns="" xmlns:a14="http://schemas.microsoft.com/office/drawing/2010/main">
                <a:noFill/>
              </a14:hiddenFill>
            </a:ext>
          </a:extLst>
        </p:spPr>
      </p:cxnSp>
      <p:cxnSp>
        <p:nvCxnSpPr>
          <p:cNvPr id="31" name="Straight Arrow Connector 30"/>
          <p:cNvCxnSpPr>
            <a:cxnSpLocks noChangeShapeType="1"/>
            <a:stCxn id="10" idx="3"/>
            <a:endCxn id="2" idx="1"/>
          </p:cNvCxnSpPr>
          <p:nvPr/>
        </p:nvCxnSpPr>
        <p:spPr bwMode="auto">
          <a:xfrm flipV="1">
            <a:off x="3036888" y="4807304"/>
            <a:ext cx="2010313" cy="718784"/>
          </a:xfrm>
          <a:prstGeom prst="straightConnector1">
            <a:avLst/>
          </a:prstGeom>
          <a:noFill/>
          <a:ln w="25400">
            <a:solidFill>
              <a:schemeClr val="accent1"/>
            </a:solidFill>
            <a:round/>
            <a:headEnd/>
            <a:tailEnd type="arrow" w="med" len="med"/>
          </a:ln>
          <a:effectLst>
            <a:outerShdw blurRad="40000" dist="20000" dir="5400000" rotWithShape="0">
              <a:srgbClr val="808080">
                <a:alpha val="37999"/>
              </a:srgbClr>
            </a:outerShdw>
          </a:effectLst>
          <a:extLst>
            <a:ext uri="{909E8E84-426E-40DD-AFC4-6F175D3DCCD1}">
              <a14:hiddenFill xmlns="" xmlns:a14="http://schemas.microsoft.com/office/drawing/2010/main">
                <a:noFill/>
              </a14:hiddenFill>
            </a:ext>
          </a:extLst>
        </p:spPr>
      </p:cxnSp>
      <p:cxnSp>
        <p:nvCxnSpPr>
          <p:cNvPr id="34" name="Straight Arrow Connector 33"/>
          <p:cNvCxnSpPr>
            <a:cxnSpLocks noChangeShapeType="1"/>
            <a:stCxn id="11" idx="3"/>
            <a:endCxn id="2" idx="1"/>
          </p:cNvCxnSpPr>
          <p:nvPr/>
        </p:nvCxnSpPr>
        <p:spPr bwMode="auto">
          <a:xfrm flipV="1">
            <a:off x="3033713" y="4807304"/>
            <a:ext cx="2013488" cy="1125184"/>
          </a:xfrm>
          <a:prstGeom prst="straightConnector1">
            <a:avLst/>
          </a:prstGeom>
          <a:noFill/>
          <a:ln w="25400">
            <a:solidFill>
              <a:schemeClr val="accent1"/>
            </a:solidFill>
            <a:round/>
            <a:headEnd/>
            <a:tailEnd type="arrow" w="med" len="med"/>
          </a:ln>
          <a:effectLst>
            <a:outerShdw blurRad="40000" dist="20000" dir="5400000" rotWithShape="0">
              <a:srgbClr val="808080">
                <a:alpha val="37999"/>
              </a:srgbClr>
            </a:outerShdw>
          </a:effectLst>
          <a:extLst>
            <a:ext uri="{909E8E84-426E-40DD-AFC4-6F175D3DCCD1}">
              <a14:hiddenFill xmlns="" xmlns:a14="http://schemas.microsoft.com/office/drawing/2010/main">
                <a:noFill/>
              </a14:hiddenFill>
            </a:ext>
          </a:extLst>
        </p:spPr>
      </p:cxn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p:cNvSpPr>
          <p:nvPr>
            <p:ph type="title"/>
          </p:nvPr>
        </p:nvSpPr>
        <p:spPr/>
        <p:txBody>
          <a:bodyPr/>
          <a:lstStyle/>
          <a:p>
            <a:pPr eaLnBrk="1" hangingPunct="1"/>
            <a:r>
              <a:rPr lang="bs-Latn-BA" altLang="en-US" b="1" dirty="0" smtClean="0"/>
              <a:t>Član 5</a:t>
            </a:r>
            <a:r>
              <a:rPr lang="en-GB" altLang="en-US" b="1" dirty="0" smtClean="0"/>
              <a:t> – </a:t>
            </a:r>
            <a:r>
              <a:rPr lang="bs-Latn-BA" altLang="en-US" b="1" dirty="0" smtClean="0"/>
              <a:t>Ometanje sistema</a:t>
            </a:r>
            <a:endParaRPr lang="en-GB" altLang="en-US" b="1" dirty="0" smtClean="0"/>
          </a:p>
        </p:txBody>
      </p:sp>
      <p:sp>
        <p:nvSpPr>
          <p:cNvPr id="84995" name="Rectangle 3"/>
          <p:cNvSpPr>
            <a:spLocks noGrp="1"/>
          </p:cNvSpPr>
          <p:nvPr>
            <p:ph type="body" idx="1"/>
          </p:nvPr>
        </p:nvSpPr>
        <p:spPr/>
        <p:txBody>
          <a:bodyPr/>
          <a:lstStyle/>
          <a:p>
            <a:pPr marL="0" indent="0" algn="just" eaLnBrk="1" hangingPunct="1">
              <a:buNone/>
              <a:defRPr/>
            </a:pPr>
            <a:r>
              <a:rPr lang="bs-Latn-BA" altLang="en-US" sz="2800" dirty="0"/>
              <a:t>Svaka članica treba da usvoji takve zakonodavne i ostale neophodne mere da bi se u njenom nacionalnom pravu kao krivično delo okvalifikovalo bespravno i </a:t>
            </a:r>
            <a:r>
              <a:rPr lang="bs-Latn-BA" altLang="en-US" sz="4000" b="1" dirty="0">
                <a:solidFill>
                  <a:srgbClr val="FF0000"/>
                </a:solidFill>
              </a:rPr>
              <a:t>u većem stepenu ometanje</a:t>
            </a:r>
            <a:r>
              <a:rPr lang="bs-Latn-BA" altLang="en-US" sz="2800" dirty="0"/>
              <a:t> funkcionisanja računarskih sistema putem unošenja, prenošenja, oštećenja, brisanja, kvarenja, menjanja, ili prikrivanja računarskih podataka, ukoliko je učinjeno sa namerom. </a:t>
            </a:r>
            <a:endParaRPr lang="en-GB" altLang="en-US" sz="2800" dirty="0"/>
          </a:p>
          <a:p>
            <a:pPr marL="0" indent="0" algn="just" eaLnBrk="1" hangingPunct="1">
              <a:buFont typeface="Arial" charset="0"/>
              <a:buNone/>
              <a:defRPr/>
            </a:pPr>
            <a:endParaRPr lang="en-GB" sz="2800" dirty="0" smtClean="0">
              <a:latin typeface="+mj-lt"/>
              <a:ea typeface="+mn-ea"/>
              <a:cs typeface="Times New Roman" pitchFamily="18" charset="0"/>
            </a:endParaRPr>
          </a:p>
        </p:txBody>
      </p:sp>
      <p:sp>
        <p:nvSpPr>
          <p:cNvPr id="54276" name="Slide Number Placeholder 1"/>
          <p:cNvSpPr>
            <a:spLocks noGrp="1"/>
          </p:cNvSpPr>
          <p:nvPr>
            <p:ph type="sldNum" sz="quarter" idx="12"/>
          </p:nvPr>
        </p:nvSpPr>
        <p:spPr bwMode="auto">
          <a:noFill/>
          <a:ln>
            <a:miter lim="800000"/>
            <a:headEnd/>
            <a:tailEnd/>
          </a:ln>
        </p:spPr>
        <p:txBody>
          <a:bodyPr/>
          <a:lstStyle/>
          <a:p>
            <a:r>
              <a:rPr lang="en-US" altLang="en-US">
                <a:cs typeface="Arial" charset="0"/>
              </a:rPr>
              <a:t>!</a:t>
            </a:r>
            <a:fld id="{CF1BFB1F-C191-402E-B368-0D477235442A}" type="slidenum">
              <a:rPr lang="en-US" altLang="en-US">
                <a:cs typeface="Arial" charset="0"/>
              </a:rPr>
              <a:pPr/>
              <a:t>52</a:t>
            </a:fld>
            <a:endParaRPr lang="en-US" altLang="en-US">
              <a:cs typeface="Arial" charset="0"/>
            </a:endParaRPr>
          </a:p>
        </p:txBody>
      </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2"/>
          <p:cNvSpPr>
            <a:spLocks noGrp="1"/>
          </p:cNvSpPr>
          <p:nvPr>
            <p:ph type="title"/>
          </p:nvPr>
        </p:nvSpPr>
        <p:spPr>
          <a:xfrm>
            <a:off x="457200" y="122238"/>
            <a:ext cx="8229600" cy="1143000"/>
          </a:xfrm>
        </p:spPr>
        <p:txBody>
          <a:bodyPr/>
          <a:lstStyle/>
          <a:p>
            <a:pPr eaLnBrk="1" hangingPunct="1"/>
            <a:r>
              <a:rPr lang="bs-Latn-BA" altLang="en-US" b="1" dirty="0" smtClean="0"/>
              <a:t>Ometanja u većem stepenu</a:t>
            </a:r>
            <a:endParaRPr lang="en-GB" altLang="en-US" b="1" dirty="0" smtClean="0"/>
          </a:p>
        </p:txBody>
      </p:sp>
      <p:sp>
        <p:nvSpPr>
          <p:cNvPr id="78851" name="Rectangle 3"/>
          <p:cNvSpPr>
            <a:spLocks noGrp="1"/>
          </p:cNvSpPr>
          <p:nvPr>
            <p:ph type="body" idx="1"/>
          </p:nvPr>
        </p:nvSpPr>
        <p:spPr>
          <a:xfrm>
            <a:off x="457200" y="1428750"/>
            <a:ext cx="8229600" cy="3443288"/>
          </a:xfrm>
        </p:spPr>
        <p:txBody>
          <a:bodyPr/>
          <a:lstStyle/>
          <a:p>
            <a:pPr algn="just" eaLnBrk="1" hangingPunct="1">
              <a:lnSpc>
                <a:spcPct val="90000"/>
              </a:lnSpc>
              <a:buFont typeface="Arial" pitchFamily="34" charset="0"/>
              <a:buChar char="•"/>
              <a:defRPr/>
            </a:pPr>
            <a:r>
              <a:rPr lang="bs-Latn-BA" sz="2800" dirty="0" smtClean="0">
                <a:latin typeface="+mj-lt"/>
                <a:ea typeface="+mn-ea"/>
                <a:cs typeface="Times New Roman" pitchFamily="18" charset="0"/>
              </a:rPr>
              <a:t>Kriterijume za određivanje šta se smatra ometanjem u većem stepenu utvrđuju zemlje potpisnice</a:t>
            </a:r>
            <a:endParaRPr lang="en-GB" sz="2800" dirty="0" smtClean="0">
              <a:latin typeface="+mj-lt"/>
              <a:ea typeface="+mn-ea"/>
              <a:cs typeface="Times New Roman" pitchFamily="18" charset="0"/>
            </a:endParaRPr>
          </a:p>
          <a:p>
            <a:pPr algn="just" eaLnBrk="1" hangingPunct="1">
              <a:lnSpc>
                <a:spcPct val="90000"/>
              </a:lnSpc>
              <a:buFont typeface="Arial" pitchFamily="34" charset="0"/>
              <a:buChar char="•"/>
              <a:defRPr/>
            </a:pPr>
            <a:r>
              <a:rPr lang="bs-Latn-BA" sz="2800" dirty="0" smtClean="0">
                <a:latin typeface="+mj-lt"/>
                <a:ea typeface="+mn-ea"/>
                <a:cs typeface="Times New Roman" pitchFamily="18" charset="0"/>
              </a:rPr>
              <a:t>Slanje podataka nekom određenom sistemu u obliku, veličini ili učestalosti koja ima značajan negativan učinak na mogućnost vlasnika ili operatera da</a:t>
            </a:r>
            <a:r>
              <a:rPr lang="en-GB" sz="2800" dirty="0" smtClean="0">
                <a:latin typeface="+mj-lt"/>
                <a:ea typeface="+mn-ea"/>
                <a:cs typeface="Times New Roman" pitchFamily="18" charset="0"/>
              </a:rPr>
              <a:t>:</a:t>
            </a:r>
          </a:p>
          <a:p>
            <a:pPr lvl="1" algn="just" eaLnBrk="1" hangingPunct="1">
              <a:lnSpc>
                <a:spcPct val="90000"/>
              </a:lnSpc>
              <a:buFont typeface="Arial" pitchFamily="34" charset="0"/>
              <a:buChar char="–"/>
              <a:defRPr/>
            </a:pPr>
            <a:r>
              <a:rPr lang="bs-Latn-BA" sz="2400" dirty="0" smtClean="0">
                <a:latin typeface="+mj-lt"/>
                <a:ea typeface="+mn-ea"/>
                <a:cs typeface="Times New Roman" pitchFamily="18" charset="0"/>
              </a:rPr>
              <a:t>Koristi sistem</a:t>
            </a:r>
            <a:r>
              <a:rPr lang="en-GB" sz="2400" dirty="0" smtClean="0">
                <a:latin typeface="+mj-lt"/>
                <a:ea typeface="+mn-ea"/>
                <a:cs typeface="Times New Roman" pitchFamily="18" charset="0"/>
              </a:rPr>
              <a:t>; </a:t>
            </a:r>
            <a:r>
              <a:rPr lang="bs-Latn-BA" sz="2400" dirty="0" smtClean="0">
                <a:latin typeface="+mj-lt"/>
                <a:ea typeface="+mn-ea"/>
                <a:cs typeface="Times New Roman" pitchFamily="18" charset="0"/>
              </a:rPr>
              <a:t>ili</a:t>
            </a:r>
            <a:endParaRPr lang="en-GB" sz="2400" dirty="0" smtClean="0">
              <a:latin typeface="+mj-lt"/>
              <a:ea typeface="+mn-ea"/>
              <a:cs typeface="Times New Roman" pitchFamily="18" charset="0"/>
            </a:endParaRPr>
          </a:p>
          <a:p>
            <a:pPr lvl="1" algn="just" eaLnBrk="1" hangingPunct="1">
              <a:lnSpc>
                <a:spcPct val="90000"/>
              </a:lnSpc>
              <a:buFont typeface="Arial" pitchFamily="34" charset="0"/>
              <a:buChar char="–"/>
              <a:defRPr/>
            </a:pPr>
            <a:r>
              <a:rPr lang="bs-Latn-BA" sz="2400" dirty="0" smtClean="0">
                <a:latin typeface="+mj-lt"/>
                <a:ea typeface="+mn-ea"/>
                <a:cs typeface="Times New Roman" pitchFamily="18" charset="0"/>
              </a:rPr>
              <a:t>Komunicira sa drugim sistemima </a:t>
            </a:r>
            <a:endParaRPr lang="en-US" dirty="0" smtClean="0">
              <a:latin typeface="+mj-lt"/>
              <a:ea typeface="+mn-ea"/>
              <a:cs typeface="Times New Roman" pitchFamily="18" charset="0"/>
            </a:endParaRPr>
          </a:p>
          <a:p>
            <a:pPr algn="just" eaLnBrk="1" hangingPunct="1">
              <a:lnSpc>
                <a:spcPct val="90000"/>
              </a:lnSpc>
              <a:buFont typeface="Arial" pitchFamily="34" charset="0"/>
              <a:buChar char="•"/>
              <a:defRPr/>
            </a:pPr>
            <a:r>
              <a:rPr lang="bs-Latn-BA" sz="2800" dirty="0" smtClean="0">
                <a:latin typeface="+mj-lt"/>
                <a:ea typeface="+mn-ea"/>
                <a:cs typeface="Times New Roman" pitchFamily="18" charset="0"/>
              </a:rPr>
              <a:t>Primeri</a:t>
            </a:r>
            <a:r>
              <a:rPr lang="en-US" sz="2800" dirty="0" smtClean="0">
                <a:latin typeface="+mj-lt"/>
                <a:ea typeface="+mn-ea"/>
                <a:cs typeface="Times New Roman" pitchFamily="18" charset="0"/>
              </a:rPr>
              <a:t>:</a:t>
            </a:r>
          </a:p>
          <a:p>
            <a:pPr lvl="1" algn="just" eaLnBrk="1" hangingPunct="1">
              <a:lnSpc>
                <a:spcPct val="90000"/>
              </a:lnSpc>
              <a:buFont typeface="Arial" pitchFamily="34" charset="0"/>
              <a:buChar char="–"/>
              <a:defRPr/>
            </a:pPr>
            <a:r>
              <a:rPr lang="bs-Latn-BA" sz="2200" dirty="0" smtClean="0">
                <a:latin typeface="+mj-lt"/>
                <a:ea typeface="+mn-ea"/>
                <a:cs typeface="Times New Roman" pitchFamily="18" charset="0"/>
              </a:rPr>
              <a:t>Programi koji generišu napade kroz odbijanje usluga </a:t>
            </a:r>
            <a:endParaRPr lang="en-US" sz="2200" dirty="0" smtClean="0">
              <a:latin typeface="+mj-lt"/>
              <a:ea typeface="+mn-ea"/>
              <a:cs typeface="Times New Roman" pitchFamily="18" charset="0"/>
            </a:endParaRPr>
          </a:p>
          <a:p>
            <a:pPr lvl="1" algn="just" eaLnBrk="1" hangingPunct="1">
              <a:lnSpc>
                <a:spcPct val="90000"/>
              </a:lnSpc>
              <a:buFont typeface="Arial" pitchFamily="34" charset="0"/>
              <a:buChar char="–"/>
              <a:defRPr/>
            </a:pPr>
            <a:r>
              <a:rPr lang="bs-Latn-BA" sz="2200" dirty="0" smtClean="0">
                <a:latin typeface="+mj-lt"/>
                <a:ea typeface="+mn-ea"/>
                <a:cs typeface="Times New Roman" pitchFamily="18" charset="0"/>
              </a:rPr>
              <a:t>Zloćudni kodovi koji sprečavaju ili usporavaju rad sistema</a:t>
            </a:r>
            <a:endParaRPr lang="en-US" sz="2200" dirty="0" smtClean="0">
              <a:latin typeface="+mj-lt"/>
              <a:ea typeface="+mn-ea"/>
              <a:cs typeface="Times New Roman" pitchFamily="18" charset="0"/>
            </a:endParaRPr>
          </a:p>
          <a:p>
            <a:pPr lvl="1" algn="just" eaLnBrk="1" hangingPunct="1">
              <a:lnSpc>
                <a:spcPct val="90000"/>
              </a:lnSpc>
              <a:buFont typeface="Arial" pitchFamily="34" charset="0"/>
              <a:buChar char="–"/>
              <a:defRPr/>
            </a:pPr>
            <a:r>
              <a:rPr lang="bs-Latn-BA" sz="2200" dirty="0" smtClean="0">
                <a:latin typeface="+mj-lt"/>
                <a:ea typeface="+mn-ea"/>
                <a:cs typeface="Times New Roman" pitchFamily="18" charset="0"/>
              </a:rPr>
              <a:t>Programi koji šalju ogromne količine elektronske pošte primaocima kako bi blokirali komunikaciju i funkcionisanje sistema </a:t>
            </a:r>
            <a:endParaRPr lang="en-GB" sz="2200" dirty="0" smtClean="0">
              <a:latin typeface="+mj-lt"/>
              <a:ea typeface="+mn-ea"/>
              <a:cs typeface="Times New Roman" pitchFamily="18" charset="0"/>
            </a:endParaRPr>
          </a:p>
        </p:txBody>
      </p:sp>
      <p:sp>
        <p:nvSpPr>
          <p:cNvPr id="55300" name="Slide Number Placeholder 1"/>
          <p:cNvSpPr>
            <a:spLocks noGrp="1"/>
          </p:cNvSpPr>
          <p:nvPr>
            <p:ph type="sldNum" sz="quarter" idx="12"/>
          </p:nvPr>
        </p:nvSpPr>
        <p:spPr bwMode="auto">
          <a:noFill/>
          <a:ln>
            <a:miter lim="800000"/>
            <a:headEnd/>
            <a:tailEnd/>
          </a:ln>
        </p:spPr>
        <p:txBody>
          <a:bodyPr/>
          <a:lstStyle/>
          <a:p>
            <a:r>
              <a:rPr lang="en-US" altLang="en-US">
                <a:cs typeface="Arial" charset="0"/>
              </a:rPr>
              <a:t>!</a:t>
            </a:r>
            <a:fld id="{2D3626E3-E48C-4EB4-83C9-94DC7D6CFA6B}" type="slidenum">
              <a:rPr lang="en-US" altLang="en-US">
                <a:cs typeface="Arial" charset="0"/>
              </a:rPr>
              <a:pPr/>
              <a:t>53</a:t>
            </a:fld>
            <a:endParaRPr lang="en-US" altLang="en-US">
              <a:cs typeface="Arial" charset="0"/>
            </a:endParaRPr>
          </a:p>
        </p:txBody>
      </p:sp>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2"/>
          <p:cNvSpPr>
            <a:spLocks noGrp="1"/>
          </p:cNvSpPr>
          <p:nvPr>
            <p:ph type="title"/>
          </p:nvPr>
        </p:nvSpPr>
        <p:spPr/>
        <p:txBody>
          <a:bodyPr/>
          <a:lstStyle/>
          <a:p>
            <a:pPr eaLnBrk="1" hangingPunct="1"/>
            <a:r>
              <a:rPr lang="bs-Latn-BA" altLang="en-US" b="1" dirty="0" smtClean="0"/>
              <a:t>Član 5</a:t>
            </a:r>
            <a:r>
              <a:rPr lang="en-GB" altLang="en-US" b="1" dirty="0" smtClean="0"/>
              <a:t> – </a:t>
            </a:r>
            <a:r>
              <a:rPr lang="bs-Latn-BA" altLang="en-US" b="1" dirty="0" smtClean="0"/>
              <a:t>Ometanje sistema</a:t>
            </a:r>
            <a:endParaRPr lang="en-GB" altLang="en-US" b="1" dirty="0" smtClean="0"/>
          </a:p>
        </p:txBody>
      </p:sp>
      <p:sp>
        <p:nvSpPr>
          <p:cNvPr id="84995" name="Rectangle 3"/>
          <p:cNvSpPr>
            <a:spLocks noGrp="1"/>
          </p:cNvSpPr>
          <p:nvPr>
            <p:ph type="body" idx="1"/>
          </p:nvPr>
        </p:nvSpPr>
        <p:spPr>
          <a:xfrm>
            <a:off x="457200" y="1938338"/>
            <a:ext cx="8229600" cy="4525962"/>
          </a:xfrm>
        </p:spPr>
        <p:txBody>
          <a:bodyPr/>
          <a:lstStyle/>
          <a:p>
            <a:pPr marL="0" indent="0" algn="just" eaLnBrk="1" hangingPunct="1">
              <a:buNone/>
              <a:defRPr/>
            </a:pPr>
            <a:r>
              <a:rPr lang="bs-Latn-BA" altLang="en-US" sz="2800" dirty="0"/>
              <a:t>Svaka članica treba da usvoji takve zakonodavne i ostale neophodne mere da bi se u njenom nacionalnom pravu kao krivično delo okvalifikovalo </a:t>
            </a:r>
            <a:r>
              <a:rPr lang="bs-Latn-BA" altLang="en-US" sz="4000" b="1" dirty="0">
                <a:solidFill>
                  <a:srgbClr val="FF0000"/>
                </a:solidFill>
              </a:rPr>
              <a:t>bespravno</a:t>
            </a:r>
            <a:r>
              <a:rPr lang="bs-Latn-BA" altLang="en-US" sz="2800" dirty="0"/>
              <a:t> i u većem stepenu ometanje funkcionisanja računarskih sistema putem unošenja, prenošenja, oštećenja, brisanja, kvarenja, menjanja, ili prikrivanja računarskih podataka, ukoliko </a:t>
            </a:r>
            <a:r>
              <a:rPr lang="bs-Latn-BA" altLang="en-US" sz="2800" dirty="0" smtClean="0"/>
              <a:t>je to </a:t>
            </a:r>
            <a:r>
              <a:rPr lang="bs-Latn-BA" altLang="en-US" sz="2800" dirty="0"/>
              <a:t>učinjeno sa namerom. </a:t>
            </a:r>
            <a:endParaRPr lang="en-GB" altLang="en-US" sz="2800" dirty="0"/>
          </a:p>
          <a:p>
            <a:pPr marL="0" indent="0" algn="just" eaLnBrk="1" hangingPunct="1">
              <a:buFont typeface="Arial" charset="0"/>
              <a:buNone/>
              <a:defRPr/>
            </a:pPr>
            <a:endParaRPr lang="en-GB" sz="2800" dirty="0" smtClean="0">
              <a:latin typeface="+mj-lt"/>
              <a:ea typeface="+mn-ea"/>
              <a:cs typeface="Times New Roman" pitchFamily="18" charset="0"/>
            </a:endParaRPr>
          </a:p>
        </p:txBody>
      </p:sp>
      <p:sp>
        <p:nvSpPr>
          <p:cNvPr id="56324" name="Slide Number Placeholder 1"/>
          <p:cNvSpPr>
            <a:spLocks noGrp="1"/>
          </p:cNvSpPr>
          <p:nvPr>
            <p:ph type="sldNum" sz="quarter" idx="12"/>
          </p:nvPr>
        </p:nvSpPr>
        <p:spPr bwMode="auto">
          <a:noFill/>
          <a:ln>
            <a:miter lim="800000"/>
            <a:headEnd/>
            <a:tailEnd/>
          </a:ln>
        </p:spPr>
        <p:txBody>
          <a:bodyPr/>
          <a:lstStyle/>
          <a:p>
            <a:r>
              <a:rPr lang="en-US" altLang="en-US">
                <a:cs typeface="Arial" charset="0"/>
              </a:rPr>
              <a:t>!</a:t>
            </a:r>
            <a:fld id="{5B6A0313-5397-47C8-B8AB-E407D6687844}" type="slidenum">
              <a:rPr lang="en-US" altLang="en-US">
                <a:cs typeface="Arial" charset="0"/>
              </a:rPr>
              <a:pPr/>
              <a:t>54</a:t>
            </a:fld>
            <a:endParaRPr lang="en-US" altLang="en-US">
              <a:cs typeface="Arial" charset="0"/>
            </a:endParaRPr>
          </a:p>
        </p:txBody>
      </p:sp>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2"/>
          <p:cNvSpPr>
            <a:spLocks noGrp="1"/>
          </p:cNvSpPr>
          <p:nvPr>
            <p:ph type="title"/>
          </p:nvPr>
        </p:nvSpPr>
        <p:spPr>
          <a:xfrm>
            <a:off x="457200" y="122238"/>
            <a:ext cx="8229600" cy="1143000"/>
          </a:xfrm>
        </p:spPr>
        <p:txBody>
          <a:bodyPr/>
          <a:lstStyle/>
          <a:p>
            <a:pPr eaLnBrk="1" hangingPunct="1"/>
            <a:r>
              <a:rPr lang="bs-Latn-BA" altLang="en-US" b="1" dirty="0" smtClean="0"/>
              <a:t>Bespravno</a:t>
            </a:r>
            <a:endParaRPr lang="en-GB" altLang="en-US" b="1" dirty="0" smtClean="0"/>
          </a:p>
        </p:txBody>
      </p:sp>
      <p:sp>
        <p:nvSpPr>
          <p:cNvPr id="57347" name="Rectangle 3"/>
          <p:cNvSpPr>
            <a:spLocks noGrp="1"/>
          </p:cNvSpPr>
          <p:nvPr>
            <p:ph type="body" idx="1"/>
          </p:nvPr>
        </p:nvSpPr>
        <p:spPr>
          <a:xfrm>
            <a:off x="457200" y="1162050"/>
            <a:ext cx="8229600" cy="3443288"/>
          </a:xfrm>
        </p:spPr>
        <p:txBody>
          <a:bodyPr/>
          <a:lstStyle/>
          <a:p>
            <a:pPr algn="just" eaLnBrk="1" hangingPunct="1">
              <a:lnSpc>
                <a:spcPct val="90000"/>
              </a:lnSpc>
            </a:pPr>
            <a:r>
              <a:rPr lang="bs-Latn-BA" altLang="en-US" sz="3000" dirty="0" smtClean="0"/>
              <a:t>Ne odnosi se kad lice koje ometa ima pravo da se meša u podatke.</a:t>
            </a:r>
            <a:endParaRPr lang="en-GB" altLang="en-US" sz="3000" dirty="0" smtClean="0"/>
          </a:p>
          <a:p>
            <a:pPr algn="just" eaLnBrk="1" hangingPunct="1">
              <a:lnSpc>
                <a:spcPct val="90000"/>
              </a:lnSpc>
            </a:pPr>
            <a:r>
              <a:rPr lang="bs-Latn-BA" altLang="en-US" sz="3000" dirty="0" smtClean="0"/>
              <a:t>Primeri uključuju</a:t>
            </a:r>
            <a:r>
              <a:rPr lang="en-GB" altLang="en-US" sz="3000" dirty="0" smtClean="0"/>
              <a:t>:</a:t>
            </a:r>
          </a:p>
          <a:p>
            <a:pPr lvl="1" algn="just" eaLnBrk="1" hangingPunct="1">
              <a:lnSpc>
                <a:spcPct val="90000"/>
              </a:lnSpc>
            </a:pPr>
            <a:r>
              <a:rPr lang="bs-Latn-BA" altLang="en-US" dirty="0" smtClean="0"/>
              <a:t>Aktivnosti u vezi sa dizajnom mreža, ili zajedničkim ili komercijalnim svrhama</a:t>
            </a:r>
            <a:endParaRPr lang="en-GB" altLang="en-US" dirty="0" smtClean="0"/>
          </a:p>
          <a:p>
            <a:pPr lvl="1" algn="just" eaLnBrk="1" hangingPunct="1">
              <a:lnSpc>
                <a:spcPct val="90000"/>
              </a:lnSpc>
            </a:pPr>
            <a:r>
              <a:rPr lang="bs-Latn-BA" altLang="en-US" dirty="0" smtClean="0"/>
              <a:t>Testiranje bezbednosti računarskih sistema od strane vlasnika ili </a:t>
            </a:r>
            <a:r>
              <a:rPr lang="bs-Latn-BA" altLang="en-US" dirty="0" smtClean="0"/>
              <a:t>operatera</a:t>
            </a:r>
            <a:r>
              <a:rPr lang="en-GB" altLang="en-US" dirty="0" smtClean="0"/>
              <a:t>;</a:t>
            </a:r>
          </a:p>
          <a:p>
            <a:pPr lvl="1" algn="just" eaLnBrk="1" hangingPunct="1">
              <a:lnSpc>
                <a:spcPct val="90000"/>
              </a:lnSpc>
            </a:pPr>
            <a:r>
              <a:rPr lang="bs-Latn-BA" altLang="en-US" dirty="0" smtClean="0"/>
              <a:t>Zaštitu računarskih sistema od strane vlasnika ili </a:t>
            </a:r>
            <a:r>
              <a:rPr lang="bs-Latn-BA" altLang="en-US" dirty="0" smtClean="0"/>
              <a:t>operatera</a:t>
            </a:r>
            <a:r>
              <a:rPr lang="en-GB" altLang="en-US" dirty="0" smtClean="0"/>
              <a:t>;</a:t>
            </a:r>
          </a:p>
          <a:p>
            <a:pPr lvl="1" algn="just" eaLnBrk="1" hangingPunct="1">
              <a:lnSpc>
                <a:spcPct val="90000"/>
              </a:lnSpc>
            </a:pPr>
            <a:r>
              <a:rPr lang="bs-Latn-BA" altLang="en-US" dirty="0" smtClean="0"/>
              <a:t>Rekonfiguraciju operativnog sustema računara gde </a:t>
            </a:r>
            <a:r>
              <a:rPr lang="bs-Latn-BA" altLang="en-US" dirty="0" smtClean="0"/>
              <a:t>operater </a:t>
            </a:r>
            <a:r>
              <a:rPr lang="bs-Latn-BA" altLang="en-US" dirty="0" smtClean="0"/>
              <a:t>instalira novi softver koji onemogućuje rad ranije </a:t>
            </a:r>
            <a:r>
              <a:rPr lang="bs-Latn-BA" altLang="en-US" dirty="0" smtClean="0"/>
              <a:t>instaliranih </a:t>
            </a:r>
            <a:r>
              <a:rPr lang="bs-Latn-BA" altLang="en-US" dirty="0" smtClean="0"/>
              <a:t>programa</a:t>
            </a:r>
            <a:r>
              <a:rPr lang="en-GB" altLang="en-US" dirty="0" smtClean="0"/>
              <a:t>;</a:t>
            </a:r>
          </a:p>
        </p:txBody>
      </p:sp>
      <p:sp>
        <p:nvSpPr>
          <p:cNvPr id="57348" name="Slide Number Placeholder 1"/>
          <p:cNvSpPr>
            <a:spLocks noGrp="1"/>
          </p:cNvSpPr>
          <p:nvPr>
            <p:ph type="sldNum" sz="quarter" idx="12"/>
          </p:nvPr>
        </p:nvSpPr>
        <p:spPr bwMode="auto">
          <a:noFill/>
          <a:ln>
            <a:miter lim="800000"/>
            <a:headEnd/>
            <a:tailEnd/>
          </a:ln>
        </p:spPr>
        <p:txBody>
          <a:bodyPr/>
          <a:lstStyle/>
          <a:p>
            <a:r>
              <a:rPr lang="en-US" altLang="en-US">
                <a:cs typeface="Arial" charset="0"/>
              </a:rPr>
              <a:t>!</a:t>
            </a:r>
            <a:fld id="{2F27DBBB-989E-413E-A3E3-61970295EE0C}" type="slidenum">
              <a:rPr lang="en-US" altLang="en-US">
                <a:cs typeface="Arial" charset="0"/>
              </a:rPr>
              <a:pPr/>
              <a:t>55</a:t>
            </a:fld>
            <a:endParaRPr lang="en-US" altLang="en-US">
              <a:cs typeface="Arial" charset="0"/>
            </a:endParaRPr>
          </a:p>
        </p:txBody>
      </p:sp>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2"/>
          <p:cNvSpPr>
            <a:spLocks noGrp="1"/>
          </p:cNvSpPr>
          <p:nvPr>
            <p:ph type="body" idx="1"/>
          </p:nvPr>
        </p:nvSpPr>
        <p:spPr>
          <a:xfrm>
            <a:off x="481013" y="274638"/>
            <a:ext cx="8205787" cy="5791200"/>
          </a:xfrm>
        </p:spPr>
        <p:txBody>
          <a:bodyPr/>
          <a:lstStyle/>
          <a:p>
            <a:pPr algn="ctr" eaLnBrk="1" hangingPunct="1">
              <a:buFont typeface="Arial" charset="0"/>
              <a:buNone/>
            </a:pPr>
            <a:r>
              <a:rPr lang="bs-Latn-BA" altLang="en-US" sz="2800" b="1" i="1" dirty="0" smtClean="0"/>
              <a:t>Zloupotreba uređaja</a:t>
            </a:r>
            <a:endParaRPr lang="en-GB" altLang="en-US" sz="2800" b="1" i="1" dirty="0" smtClean="0"/>
          </a:p>
          <a:p>
            <a:pPr algn="ctr" eaLnBrk="1" hangingPunct="1">
              <a:buFont typeface="Arial" charset="0"/>
              <a:buNone/>
            </a:pPr>
            <a:r>
              <a:rPr lang="en-GB" altLang="en-US" sz="2800" b="1" i="1" dirty="0" smtClean="0"/>
              <a:t>(</a:t>
            </a:r>
            <a:r>
              <a:rPr lang="bs-Latn-BA" altLang="en-US" sz="2800" b="1" i="1" dirty="0" smtClean="0"/>
              <a:t>Član</a:t>
            </a:r>
            <a:r>
              <a:rPr lang="en-GB" altLang="en-US" sz="2800" b="1" i="1" dirty="0" smtClean="0"/>
              <a:t> 6 –</a:t>
            </a:r>
            <a:r>
              <a:rPr lang="bs-Latn-BA" altLang="en-US" sz="2800" b="1" i="1" dirty="0"/>
              <a:t> </a:t>
            </a:r>
            <a:r>
              <a:rPr lang="bs-Latn-BA" altLang="en-US" sz="2800" b="1" i="1" dirty="0" smtClean="0"/>
              <a:t>Konvencija iz Budimpešte</a:t>
            </a:r>
            <a:r>
              <a:rPr lang="en-GB" altLang="en-US" sz="2800" b="1" i="1" dirty="0" smtClean="0"/>
              <a:t>)</a:t>
            </a:r>
          </a:p>
          <a:p>
            <a:pPr algn="ctr" eaLnBrk="1" hangingPunct="1">
              <a:buFont typeface="Arial" charset="0"/>
              <a:buNone/>
            </a:pPr>
            <a:endParaRPr lang="en-GB" altLang="en-US" sz="1600" b="1" i="1" dirty="0" smtClean="0"/>
          </a:p>
          <a:p>
            <a:pPr eaLnBrk="1" hangingPunct="1"/>
            <a:r>
              <a:rPr lang="bs-Latn-BA" altLang="en-US" sz="2800" dirty="0" smtClean="0"/>
              <a:t>Namerno i bespravno </a:t>
            </a:r>
            <a:endParaRPr lang="en-GB" altLang="en-US" sz="2800" dirty="0" smtClean="0"/>
          </a:p>
          <a:p>
            <a:pPr eaLnBrk="1" hangingPunct="1"/>
            <a:r>
              <a:rPr lang="bs-Latn-BA" altLang="en-US" sz="2800" dirty="0" smtClean="0"/>
              <a:t>Proizvodnja, prodaja, nabavljanje radi upotrebe, uvoz, distribucija i drugi vidovi stavljanja na raspolaganje</a:t>
            </a:r>
            <a:r>
              <a:rPr lang="en-GB" altLang="en-US" sz="2800" dirty="0" smtClean="0"/>
              <a:t>:</a:t>
            </a:r>
          </a:p>
          <a:p>
            <a:pPr marL="1371600" lvl="2" indent="-457200" algn="just" eaLnBrk="1" hangingPunct="1">
              <a:buFont typeface="Arial" charset="0"/>
              <a:buAutoNum type="arabicPeriod"/>
            </a:pPr>
            <a:r>
              <a:rPr lang="bs-Latn-BA" altLang="en-US" dirty="0" smtClean="0"/>
              <a:t>sredstava, što podrazumeva i računarske programe, projektovane ili preuređene prvenstveno u svrhu izvršenja nekog od dela navedenih u članovima 2-5</a:t>
            </a:r>
            <a:r>
              <a:rPr lang="en-GB" altLang="en-US" dirty="0" smtClean="0"/>
              <a:t>;</a:t>
            </a:r>
            <a:endParaRPr lang="bs-Latn-BA" altLang="en-US" dirty="0" smtClean="0"/>
          </a:p>
          <a:p>
            <a:pPr marL="1371600" lvl="2" indent="-457200" algn="just" eaLnBrk="1" hangingPunct="1">
              <a:buFont typeface="Arial" charset="0"/>
              <a:buAutoNum type="arabicPeriod"/>
            </a:pPr>
            <a:r>
              <a:rPr lang="bs-Latn-BA" altLang="en-US" dirty="0" smtClean="0"/>
              <a:t>računarskih </a:t>
            </a:r>
            <a:r>
              <a:rPr lang="bs-Latn-BA" altLang="en-US" dirty="0" smtClean="0"/>
              <a:t>lozinki, šifri za pristup, ili sličnih podataka putem kojih se može pristupiti računarskom sistemu ili nekom njegovom delu sa namerom da bude upotrebljen u svrhu izvršenja nekog od dela nevedenih u članovima 2-5</a:t>
            </a:r>
            <a:endParaRPr lang="en-GB" altLang="en-US" dirty="0" smtClean="0"/>
          </a:p>
        </p:txBody>
      </p:sp>
      <p:sp>
        <p:nvSpPr>
          <p:cNvPr id="58371" name="Slide Number Placeholder 1"/>
          <p:cNvSpPr>
            <a:spLocks noGrp="1"/>
          </p:cNvSpPr>
          <p:nvPr>
            <p:ph type="sldNum" sz="quarter" idx="12"/>
          </p:nvPr>
        </p:nvSpPr>
        <p:spPr bwMode="auto">
          <a:noFill/>
          <a:ln>
            <a:miter lim="800000"/>
            <a:headEnd/>
            <a:tailEnd/>
          </a:ln>
        </p:spPr>
        <p:txBody>
          <a:bodyPr/>
          <a:lstStyle/>
          <a:p>
            <a:r>
              <a:rPr lang="en-US" altLang="en-US">
                <a:cs typeface="Arial" charset="0"/>
              </a:rPr>
              <a:t>!</a:t>
            </a:r>
            <a:fld id="{FE8CCF68-17AE-450E-852D-8E9AEC7F90E4}" type="slidenum">
              <a:rPr lang="en-US" altLang="en-US">
                <a:cs typeface="Arial" charset="0"/>
              </a:rPr>
              <a:pPr/>
              <a:t>56</a:t>
            </a:fld>
            <a:endParaRPr lang="en-US" altLang="en-US">
              <a:cs typeface="Arial" charset="0"/>
            </a:endParaRPr>
          </a:p>
        </p:txBody>
      </p:sp>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2"/>
          <p:cNvSpPr>
            <a:spLocks noGrp="1"/>
          </p:cNvSpPr>
          <p:nvPr>
            <p:ph type="body" idx="1"/>
          </p:nvPr>
        </p:nvSpPr>
        <p:spPr>
          <a:xfrm>
            <a:off x="457200" y="460375"/>
            <a:ext cx="8229600" cy="5827713"/>
          </a:xfrm>
          <a:ln w="38100">
            <a:solidFill>
              <a:srgbClr val="FF0000"/>
            </a:solidFill>
          </a:ln>
        </p:spPr>
        <p:txBody>
          <a:bodyPr/>
          <a:lstStyle/>
          <a:p>
            <a:pPr algn="ctr" eaLnBrk="1" hangingPunct="1">
              <a:buFont typeface="Arial" charset="0"/>
              <a:buNone/>
            </a:pPr>
            <a:endParaRPr lang="en-GB" altLang="en-US" b="1" i="1" dirty="0" smtClean="0"/>
          </a:p>
          <a:p>
            <a:pPr algn="ctr" eaLnBrk="1" hangingPunct="1">
              <a:buFont typeface="Arial" charset="0"/>
              <a:buNone/>
            </a:pPr>
            <a:r>
              <a:rPr lang="bs-Latn-BA" altLang="en-US" b="1" i="1" dirty="0" smtClean="0"/>
              <a:t>Zloupotreba uređaja</a:t>
            </a:r>
            <a:endParaRPr lang="en-GB" altLang="en-US" b="1" i="1" dirty="0" smtClean="0"/>
          </a:p>
          <a:p>
            <a:pPr algn="ctr" eaLnBrk="1" hangingPunct="1">
              <a:buFont typeface="Arial" charset="0"/>
              <a:buNone/>
            </a:pPr>
            <a:r>
              <a:rPr lang="en-GB" altLang="en-US" b="1" i="1" dirty="0" smtClean="0"/>
              <a:t>(</a:t>
            </a:r>
            <a:r>
              <a:rPr lang="bs-Latn-BA" altLang="en-US" b="1" i="1" dirty="0" smtClean="0"/>
              <a:t>Član</a:t>
            </a:r>
            <a:r>
              <a:rPr lang="en-GB" altLang="en-US" b="1" i="1" dirty="0" smtClean="0"/>
              <a:t> 6 – </a:t>
            </a:r>
            <a:r>
              <a:rPr lang="bs-Latn-BA" altLang="en-US" b="1" i="1" dirty="0" smtClean="0"/>
              <a:t>Konvencija iz Budimpešte</a:t>
            </a:r>
            <a:r>
              <a:rPr lang="en-GB" altLang="en-US" b="1" i="1" dirty="0" smtClean="0"/>
              <a:t>)</a:t>
            </a:r>
          </a:p>
          <a:p>
            <a:pPr algn="ctr" eaLnBrk="1" hangingPunct="1">
              <a:buFont typeface="Arial" charset="0"/>
              <a:buNone/>
            </a:pPr>
            <a:endParaRPr lang="en-GB" altLang="en-US" i="1" dirty="0" smtClean="0"/>
          </a:p>
          <a:p>
            <a:pPr algn="ctr" eaLnBrk="1" hangingPunct="1"/>
            <a:r>
              <a:rPr lang="bs-Latn-BA" altLang="en-US" sz="2800" i="1" dirty="0" smtClean="0"/>
              <a:t>Namerno i bespravno</a:t>
            </a:r>
            <a:endParaRPr lang="en-GB" altLang="en-US" sz="2800" i="1" dirty="0" smtClean="0"/>
          </a:p>
          <a:p>
            <a:pPr algn="ctr" eaLnBrk="1" hangingPunct="1"/>
            <a:endParaRPr lang="en-GB" altLang="en-US" sz="2800" i="1" dirty="0" smtClean="0"/>
          </a:p>
          <a:p>
            <a:pPr algn="ctr" eaLnBrk="1" hangingPunct="1"/>
            <a:r>
              <a:rPr lang="bs-Latn-BA" altLang="en-US" sz="2800" i="1" dirty="0" smtClean="0"/>
              <a:t>Posedovanje predmeta navedenih u stavovima</a:t>
            </a:r>
            <a:r>
              <a:rPr lang="en-GB" altLang="en-US" sz="2800" i="1" dirty="0" smtClean="0"/>
              <a:t> (a)(1) </a:t>
            </a:r>
            <a:r>
              <a:rPr lang="bs-Latn-BA" altLang="en-US" sz="2800" i="1" dirty="0" smtClean="0"/>
              <a:t>ili</a:t>
            </a:r>
            <a:r>
              <a:rPr lang="en-GB" altLang="en-US" sz="2800" b="1" i="1" dirty="0" smtClean="0"/>
              <a:t> </a:t>
            </a:r>
            <a:r>
              <a:rPr lang="en-GB" altLang="en-US" sz="2800" i="1" dirty="0" smtClean="0"/>
              <a:t>(2)</a:t>
            </a:r>
            <a:r>
              <a:rPr lang="bs-Latn-BA" altLang="en-US" sz="2800" i="1" dirty="0" smtClean="0"/>
              <a:t> </a:t>
            </a:r>
            <a:r>
              <a:rPr lang="bs-Latn-BA" altLang="en-US" sz="2800" i="1" dirty="0" smtClean="0"/>
              <a:t>iznad</a:t>
            </a:r>
            <a:r>
              <a:rPr lang="en-GB" altLang="en-US" sz="2800" i="1" dirty="0" smtClean="0"/>
              <a:t>, </a:t>
            </a:r>
            <a:r>
              <a:rPr lang="bs-Latn-BA" altLang="en-US" sz="2800" i="1" dirty="0" smtClean="0"/>
              <a:t>sa namerom da </a:t>
            </a:r>
            <a:r>
              <a:rPr lang="bs-Latn-BA" altLang="en-US" sz="2800" i="1" dirty="0" smtClean="0"/>
              <a:t>se upotrebe </a:t>
            </a:r>
            <a:r>
              <a:rPr lang="bs-Latn-BA" altLang="en-US" sz="2800" i="1" dirty="0" smtClean="0"/>
              <a:t>u svrhu činjenja nekog od dela navedenih u članovima 2-5</a:t>
            </a:r>
            <a:r>
              <a:rPr lang="en-GB" altLang="en-US" sz="2800" i="1" dirty="0" smtClean="0"/>
              <a:t>.</a:t>
            </a:r>
          </a:p>
          <a:p>
            <a:pPr algn="ctr" eaLnBrk="1" hangingPunct="1">
              <a:buFont typeface="Arial" charset="0"/>
              <a:buNone/>
            </a:pPr>
            <a:endParaRPr lang="en-GB" altLang="en-US" i="1" dirty="0" smtClean="0"/>
          </a:p>
        </p:txBody>
      </p:sp>
      <p:sp>
        <p:nvSpPr>
          <p:cNvPr id="59395" name="Slide Number Placeholder 1"/>
          <p:cNvSpPr>
            <a:spLocks noGrp="1"/>
          </p:cNvSpPr>
          <p:nvPr>
            <p:ph type="sldNum" sz="quarter" idx="12"/>
          </p:nvPr>
        </p:nvSpPr>
        <p:spPr bwMode="auto">
          <a:noFill/>
          <a:ln>
            <a:miter lim="800000"/>
            <a:headEnd/>
            <a:tailEnd/>
          </a:ln>
        </p:spPr>
        <p:txBody>
          <a:bodyPr/>
          <a:lstStyle/>
          <a:p>
            <a:r>
              <a:rPr lang="en-US" altLang="en-US">
                <a:cs typeface="Arial" charset="0"/>
              </a:rPr>
              <a:t>!</a:t>
            </a:r>
            <a:fld id="{B959BC8E-E76A-4F48-9F62-ED1D872B863E}" type="slidenum">
              <a:rPr lang="en-US" altLang="en-US">
                <a:cs typeface="Arial" charset="0"/>
              </a:rPr>
              <a:pPr/>
              <a:t>57</a:t>
            </a:fld>
            <a:endParaRPr lang="en-US" altLang="en-US">
              <a:cs typeface="Arial" charset="0"/>
            </a:endParaRPr>
          </a:p>
        </p:txBody>
      </p:sp>
    </p:spTree>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2"/>
          <p:cNvSpPr>
            <a:spLocks noGrp="1"/>
          </p:cNvSpPr>
          <p:nvPr>
            <p:ph type="title"/>
          </p:nvPr>
        </p:nvSpPr>
        <p:spPr/>
        <p:txBody>
          <a:bodyPr/>
          <a:lstStyle/>
          <a:p>
            <a:pPr eaLnBrk="1" hangingPunct="1"/>
            <a:r>
              <a:rPr lang="bs-Latn-BA" altLang="en-US" b="1" dirty="0" smtClean="0"/>
              <a:t>Član 6</a:t>
            </a:r>
            <a:r>
              <a:rPr lang="en-GB" altLang="en-US" b="1" dirty="0" smtClean="0"/>
              <a:t> – </a:t>
            </a:r>
            <a:r>
              <a:rPr lang="bs-Latn-BA" altLang="en-US" b="1" dirty="0" smtClean="0"/>
              <a:t>Zloupotreba uređaja </a:t>
            </a:r>
            <a:endParaRPr lang="en-GB" altLang="en-US" b="1" dirty="0" smtClean="0"/>
          </a:p>
        </p:txBody>
      </p:sp>
      <p:sp>
        <p:nvSpPr>
          <p:cNvPr id="60419" name="Rectangle 3"/>
          <p:cNvSpPr>
            <a:spLocks noGrp="1"/>
          </p:cNvSpPr>
          <p:nvPr>
            <p:ph type="body" idx="1"/>
          </p:nvPr>
        </p:nvSpPr>
        <p:spPr>
          <a:xfrm>
            <a:off x="457200" y="2106613"/>
            <a:ext cx="8229600" cy="2943225"/>
          </a:xfrm>
        </p:spPr>
        <p:txBody>
          <a:bodyPr/>
          <a:lstStyle/>
          <a:p>
            <a:pPr marL="3175" indent="-3175" algn="just" eaLnBrk="1" hangingPunct="1">
              <a:buFont typeface="Arial" charset="0"/>
              <a:buNone/>
            </a:pPr>
            <a:r>
              <a:rPr lang="en-GB" altLang="en-US" dirty="0" smtClean="0"/>
              <a:t>1.	</a:t>
            </a:r>
            <a:r>
              <a:rPr lang="bs-Latn-BA" altLang="en-US" dirty="0" smtClean="0"/>
              <a:t>Svaka </a:t>
            </a:r>
            <a:r>
              <a:rPr lang="bs-Latn-BA" altLang="en-US" dirty="0" smtClean="0"/>
              <a:t>članica </a:t>
            </a:r>
            <a:r>
              <a:rPr lang="bs-Latn-BA" altLang="en-US" dirty="0" smtClean="0"/>
              <a:t>treba da usvoji takve zakonodavne i ostale neophodne mere da bi se u njenom nacionalnom pravu </a:t>
            </a:r>
            <a:r>
              <a:rPr lang="bs-Latn-BA" altLang="en-US" dirty="0" smtClean="0"/>
              <a:t>sledeće okvalifikovalo kao </a:t>
            </a:r>
            <a:r>
              <a:rPr lang="bs-Latn-BA" altLang="en-US" dirty="0" smtClean="0"/>
              <a:t>krivično delo, ukoliko je učinjeno sa namerom i </a:t>
            </a:r>
            <a:r>
              <a:rPr lang="bs-Latn-BA" altLang="en-US" dirty="0" smtClean="0"/>
              <a:t>bespravno</a:t>
            </a:r>
            <a:r>
              <a:rPr lang="en-GB" altLang="en-US" dirty="0" smtClean="0"/>
              <a:t>:</a:t>
            </a:r>
            <a:endParaRPr lang="en-GB" altLang="en-US" dirty="0" smtClean="0"/>
          </a:p>
          <a:p>
            <a:pPr lvl="1" algn="just" eaLnBrk="1" hangingPunct="1"/>
            <a:endParaRPr lang="en-GB" altLang="en-US" dirty="0" smtClean="0"/>
          </a:p>
        </p:txBody>
      </p:sp>
      <p:sp>
        <p:nvSpPr>
          <p:cNvPr id="60420" name="Slide Number Placeholder 1"/>
          <p:cNvSpPr>
            <a:spLocks noGrp="1"/>
          </p:cNvSpPr>
          <p:nvPr>
            <p:ph type="sldNum" sz="quarter" idx="12"/>
          </p:nvPr>
        </p:nvSpPr>
        <p:spPr bwMode="auto">
          <a:noFill/>
          <a:ln>
            <a:miter lim="800000"/>
            <a:headEnd/>
            <a:tailEnd/>
          </a:ln>
        </p:spPr>
        <p:txBody>
          <a:bodyPr/>
          <a:lstStyle/>
          <a:p>
            <a:fld id="{92ED91FB-3C97-464B-8FE7-304896DA7127}" type="slidenum">
              <a:rPr lang="en-US" altLang="en-US">
                <a:cs typeface="Arial" charset="0"/>
              </a:rPr>
              <a:pPr/>
              <a:t>58</a:t>
            </a:fld>
            <a:endParaRPr lang="en-US" altLang="en-US">
              <a:cs typeface="Arial" charset="0"/>
            </a:endParaRPr>
          </a:p>
        </p:txBody>
      </p:sp>
    </p:spTree>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2"/>
          <p:cNvSpPr>
            <a:spLocks noGrp="1"/>
          </p:cNvSpPr>
          <p:nvPr>
            <p:ph type="title"/>
          </p:nvPr>
        </p:nvSpPr>
        <p:spPr/>
        <p:txBody>
          <a:bodyPr/>
          <a:lstStyle/>
          <a:p>
            <a:pPr eaLnBrk="1" hangingPunct="1"/>
            <a:r>
              <a:rPr lang="bs-Latn-BA" altLang="en-US" b="1" dirty="0" smtClean="0"/>
              <a:t>Član 6</a:t>
            </a:r>
            <a:r>
              <a:rPr lang="en-GB" altLang="en-US" b="1" dirty="0" smtClean="0"/>
              <a:t> – </a:t>
            </a:r>
            <a:r>
              <a:rPr lang="bs-Latn-BA" altLang="en-US" b="1" dirty="0" smtClean="0"/>
              <a:t>Zloupotreba uređaja </a:t>
            </a:r>
            <a:endParaRPr lang="en-GB" altLang="en-US" b="1" dirty="0" smtClean="0"/>
          </a:p>
        </p:txBody>
      </p:sp>
      <p:sp>
        <p:nvSpPr>
          <p:cNvPr id="61443" name="Rectangle 3"/>
          <p:cNvSpPr>
            <a:spLocks noGrp="1"/>
          </p:cNvSpPr>
          <p:nvPr>
            <p:ph type="body" idx="1"/>
          </p:nvPr>
        </p:nvSpPr>
        <p:spPr>
          <a:xfrm>
            <a:off x="457200" y="1417638"/>
            <a:ext cx="8229600" cy="4983162"/>
          </a:xfrm>
        </p:spPr>
        <p:txBody>
          <a:bodyPr/>
          <a:lstStyle/>
          <a:p>
            <a:pPr marL="293688" lvl="1" indent="-293688" algn="just" eaLnBrk="1" hangingPunct="1">
              <a:lnSpc>
                <a:spcPct val="90000"/>
              </a:lnSpc>
              <a:buFont typeface="Arial" charset="0"/>
              <a:buNone/>
            </a:pPr>
            <a:r>
              <a:rPr lang="en-GB" altLang="en-US" sz="2400" dirty="0" smtClean="0"/>
              <a:t>(a)	</a:t>
            </a:r>
            <a:r>
              <a:rPr lang="bs-Latn-BA" altLang="en-US" sz="2400" dirty="0" smtClean="0"/>
              <a:t>proizvodnja, prodaja, nabavljanje, radi upotrebe, uvoz, distribucija i drugi vidovi stavljanja na raspolaganje:</a:t>
            </a:r>
            <a:endParaRPr lang="en-GB" altLang="en-US" sz="2400" dirty="0" smtClean="0"/>
          </a:p>
          <a:p>
            <a:pPr marL="576263" lvl="2" indent="0" algn="just" eaLnBrk="1" hangingPunct="1">
              <a:lnSpc>
                <a:spcPct val="90000"/>
              </a:lnSpc>
              <a:buFont typeface="Arial" charset="0"/>
              <a:buNone/>
            </a:pPr>
            <a:r>
              <a:rPr lang="en-GB" altLang="en-US" sz="2200" dirty="0" smtClean="0"/>
              <a:t>1.	</a:t>
            </a:r>
            <a:r>
              <a:rPr lang="bs-Latn-BA" altLang="en-US" sz="2200" dirty="0" smtClean="0"/>
              <a:t>uređaja, što podrazumeva i </a:t>
            </a:r>
            <a:r>
              <a:rPr lang="bs-Latn-BA" altLang="en-US" sz="2200" dirty="0" smtClean="0"/>
              <a:t>računarske </a:t>
            </a:r>
            <a:r>
              <a:rPr lang="bs-Latn-BA" altLang="en-US" sz="2200" dirty="0" smtClean="0"/>
              <a:t>programe, projektovane ili preuređene prvenstveno u svrhu izvršenja nekog od dela navedenih u članovima 2-5</a:t>
            </a:r>
            <a:r>
              <a:rPr lang="en-GB" altLang="en-US" sz="2200" dirty="0" smtClean="0"/>
              <a:t>;</a:t>
            </a:r>
          </a:p>
          <a:p>
            <a:pPr marL="576263" lvl="2" indent="0" algn="just" eaLnBrk="1" hangingPunct="1">
              <a:lnSpc>
                <a:spcPct val="90000"/>
              </a:lnSpc>
              <a:buFont typeface="Arial" charset="0"/>
              <a:buNone/>
            </a:pPr>
            <a:r>
              <a:rPr lang="en-GB" altLang="en-US" sz="2200" dirty="0" smtClean="0"/>
              <a:t>2.	</a:t>
            </a:r>
            <a:r>
              <a:rPr lang="bs-Latn-BA" altLang="en-US" sz="2200" dirty="0" smtClean="0"/>
              <a:t>računarskih </a:t>
            </a:r>
            <a:r>
              <a:rPr lang="bs-Latn-BA" altLang="en-US" sz="2200" dirty="0" smtClean="0"/>
              <a:t>lozinki, </a:t>
            </a:r>
            <a:r>
              <a:rPr lang="bs-Latn-BA" altLang="en-US" sz="2200" dirty="0" smtClean="0"/>
              <a:t>šifre </a:t>
            </a:r>
            <a:r>
              <a:rPr lang="bs-Latn-BA" altLang="en-US" sz="2200" dirty="0" smtClean="0"/>
              <a:t>za pristup, ili sličnih podataka putem kojih se može pristupiti računarskom sistemu kao celini ili nekom njegovom delu sa namerom da bude upotrebljen u svrhu izvršenja nekog od dela navedenih u članovima 2-5</a:t>
            </a:r>
            <a:r>
              <a:rPr lang="en-GB" altLang="en-US" sz="2200" dirty="0" smtClean="0"/>
              <a:t>; </a:t>
            </a:r>
          </a:p>
          <a:p>
            <a:pPr marL="293688" lvl="1" indent="-293688" algn="just" eaLnBrk="1" hangingPunct="1">
              <a:lnSpc>
                <a:spcPct val="90000"/>
              </a:lnSpc>
              <a:buFont typeface="Arial" charset="0"/>
              <a:buNone/>
            </a:pPr>
            <a:r>
              <a:rPr lang="en-GB" altLang="en-US" sz="2400" dirty="0" smtClean="0"/>
              <a:t>(b)	</a:t>
            </a:r>
            <a:r>
              <a:rPr lang="bs-Latn-BA" altLang="en-US" sz="2400" dirty="0" smtClean="0"/>
              <a:t>Posedovanje neke od stvari navedenih u gornjim stavovima</a:t>
            </a:r>
            <a:r>
              <a:rPr lang="en-GB" altLang="en-US" sz="2400" dirty="0" smtClean="0"/>
              <a:t> (a)(1) or 	(2), </a:t>
            </a:r>
            <a:r>
              <a:rPr lang="bs-Latn-BA" altLang="en-US" sz="2400" dirty="0" smtClean="0"/>
              <a:t>sa namerom da se upotrebi u svrhu izvršenja nekog od dela navedenih u članovima 2-5. Članica može kroz zakon usloviti da se mora posedovati određeni broj pomenutih stvari da bi postojala krivična odgovornost. </a:t>
            </a:r>
            <a:endParaRPr lang="en-GB" altLang="en-US" sz="2400" dirty="0" smtClean="0"/>
          </a:p>
        </p:txBody>
      </p:sp>
      <p:sp>
        <p:nvSpPr>
          <p:cNvPr id="61444" name="Slide Number Placeholder 1"/>
          <p:cNvSpPr>
            <a:spLocks noGrp="1"/>
          </p:cNvSpPr>
          <p:nvPr>
            <p:ph type="sldNum" sz="quarter" idx="12"/>
          </p:nvPr>
        </p:nvSpPr>
        <p:spPr bwMode="auto">
          <a:noFill/>
          <a:ln>
            <a:miter lim="800000"/>
            <a:headEnd/>
            <a:tailEnd/>
          </a:ln>
        </p:spPr>
        <p:txBody>
          <a:bodyPr/>
          <a:lstStyle/>
          <a:p>
            <a:fld id="{2A189DF2-0CB5-4A5B-98B2-C9F92315C688}" type="slidenum">
              <a:rPr lang="en-US" altLang="en-US">
                <a:cs typeface="Arial" charset="0"/>
              </a:rPr>
              <a:pPr/>
              <a:t>59</a:t>
            </a:fld>
            <a:endParaRPr lang="en-US" altLang="en-US">
              <a:cs typeface="Arial"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3"/>
          <p:cNvSpPr>
            <a:spLocks noGrp="1"/>
          </p:cNvSpPr>
          <p:nvPr>
            <p:ph type="body" idx="1"/>
          </p:nvPr>
        </p:nvSpPr>
        <p:spPr/>
        <p:txBody>
          <a:bodyPr/>
          <a:lstStyle/>
          <a:p>
            <a:pPr eaLnBrk="1" hangingPunct="1">
              <a:defRPr/>
            </a:pPr>
            <a:r>
              <a:rPr lang="hr-HR" altLang="x-none" sz="2800" dirty="0" smtClean="0">
                <a:ea typeface="ＭＳ Ｐゴシック" pitchFamily="34" charset="-128"/>
                <a:cs typeface="ＭＳ Ｐゴシック" charset="0"/>
              </a:rPr>
              <a:t>Imaju za cilj da olakšaju i razviju međunarodnu saradnju u krivičnim istragama</a:t>
            </a:r>
            <a:endParaRPr lang="en-GB" altLang="x-none" sz="2800" dirty="0" smtClean="0">
              <a:ea typeface="ＭＳ Ｐゴシック" pitchFamily="34" charset="-128"/>
              <a:cs typeface="ＭＳ Ｐゴシック" charset="0"/>
            </a:endParaRPr>
          </a:p>
          <a:p>
            <a:pPr eaLnBrk="1" hangingPunct="1">
              <a:defRPr/>
            </a:pPr>
            <a:r>
              <a:rPr lang="hr-HR" altLang="x-none" sz="2800" dirty="0" smtClean="0">
                <a:ea typeface="ＭＳ Ｐゴシック" pitchFamily="34" charset="-128"/>
                <a:cs typeface="ＭＳ Ｐゴシック" charset="0"/>
              </a:rPr>
              <a:t>Imaju za cilj da harmonizuju materijalno pravo</a:t>
            </a:r>
            <a:endParaRPr lang="en-GB" altLang="x-none" sz="2800" dirty="0" smtClean="0">
              <a:ea typeface="ＭＳ Ｐゴシック" pitchFamily="34" charset="-128"/>
              <a:cs typeface="ＭＳ Ｐゴシック" charset="0"/>
            </a:endParaRPr>
          </a:p>
          <a:p>
            <a:pPr eaLnBrk="1" hangingPunct="1">
              <a:defRPr/>
            </a:pPr>
            <a:r>
              <a:rPr lang="hr-HR" altLang="x-none" sz="2800" dirty="0" smtClean="0">
                <a:ea typeface="ＭＳ Ｐゴシック" pitchFamily="34" charset="-128"/>
                <a:cs typeface="ＭＳ Ｐゴシック" charset="0"/>
              </a:rPr>
              <a:t>Definišu:</a:t>
            </a:r>
            <a:endParaRPr lang="en-GB" altLang="x-none" sz="2800" dirty="0" smtClean="0">
              <a:ea typeface="ＭＳ Ｐゴシック" pitchFamily="34" charset="-128"/>
              <a:cs typeface="ＭＳ Ｐゴシック" charset="0"/>
            </a:endParaRPr>
          </a:p>
          <a:p>
            <a:pPr marL="0" indent="0">
              <a:buFont typeface="Arial" charset="0"/>
              <a:buNone/>
              <a:defRPr/>
            </a:pPr>
            <a:r>
              <a:rPr lang="hr-HR" sz="2000" dirty="0" smtClean="0">
                <a:ea typeface="ＭＳ Ｐゴシック" charset="0"/>
                <a:cs typeface="ＭＳ Ｐゴシック" charset="0"/>
              </a:rPr>
              <a:t> -   </a:t>
            </a:r>
            <a:r>
              <a:rPr lang="hr-HR" sz="2800" dirty="0" smtClean="0">
                <a:ea typeface="ＭＳ Ｐゴシック" charset="0"/>
                <a:cs typeface="ＭＳ Ｐゴシック" charset="0"/>
              </a:rPr>
              <a:t>Krivična dela protiv poverljivosti, integriteta i dostupnosti </a:t>
            </a:r>
            <a:r>
              <a:rPr lang="hr-HR" sz="2800" dirty="0" smtClean="0">
                <a:ea typeface="ＭＳ Ｐゴシック" charset="0"/>
                <a:cs typeface="ＭＳ Ｐゴシック" charset="0"/>
              </a:rPr>
              <a:t>računarskih </a:t>
            </a:r>
            <a:r>
              <a:rPr lang="hr-HR" sz="2800" dirty="0" smtClean="0">
                <a:ea typeface="ＭＳ Ｐゴシック" charset="0"/>
                <a:cs typeface="ＭＳ Ｐゴシック" charset="0"/>
              </a:rPr>
              <a:t>sistema i podataka</a:t>
            </a:r>
            <a:endParaRPr lang="hr-HR" sz="2800" dirty="0">
              <a:ea typeface="ＭＳ Ｐゴシック" charset="0"/>
              <a:cs typeface="ＭＳ Ｐゴシック" charset="0"/>
            </a:endParaRPr>
          </a:p>
          <a:p>
            <a:pPr>
              <a:buFontTx/>
              <a:buChar char="-"/>
              <a:defRPr/>
            </a:pPr>
            <a:r>
              <a:rPr lang="hr-HR" sz="2800" dirty="0" smtClean="0">
                <a:ea typeface="ＭＳ Ｐゴシック" charset="0"/>
                <a:cs typeface="ＭＳ Ｐゴシック" charset="0"/>
              </a:rPr>
              <a:t>Krivična dela u vezi sa računarima</a:t>
            </a:r>
          </a:p>
          <a:p>
            <a:pPr>
              <a:buFontTx/>
              <a:buChar char="-"/>
              <a:defRPr/>
            </a:pPr>
            <a:r>
              <a:rPr lang="hr-HR" altLang="x-none" sz="2800" dirty="0" smtClean="0">
                <a:ea typeface="ＭＳ Ｐゴシック" charset="0"/>
                <a:cs typeface="ＭＳ Ｐゴシック" charset="0"/>
              </a:rPr>
              <a:t>Krivična dela u vezi sa sadr</a:t>
            </a:r>
            <a:r>
              <a:rPr lang="hr-HR" altLang="x-none" sz="2800" dirty="0" smtClean="0">
                <a:ea typeface="ＭＳ Ｐゴシック" pitchFamily="34" charset="-128"/>
                <a:cs typeface="ＭＳ Ｐゴシック" charset="0"/>
              </a:rPr>
              <a:t>žajem</a:t>
            </a:r>
            <a:endParaRPr lang="hr-HR" altLang="x-none" sz="2800" dirty="0" smtClean="0">
              <a:ea typeface="ＭＳ Ｐゴシック" charset="0"/>
              <a:cs typeface="ＭＳ Ｐゴシック" charset="0"/>
            </a:endParaRPr>
          </a:p>
        </p:txBody>
      </p:sp>
      <p:sp>
        <p:nvSpPr>
          <p:cNvPr id="7171" name="Rectangle 2"/>
          <p:cNvSpPr>
            <a:spLocks noGrp="1"/>
          </p:cNvSpPr>
          <p:nvPr>
            <p:ph type="title"/>
          </p:nvPr>
        </p:nvSpPr>
        <p:spPr/>
        <p:txBody>
          <a:bodyPr/>
          <a:lstStyle/>
          <a:p>
            <a:pPr eaLnBrk="1" hangingPunct="1"/>
            <a:r>
              <a:rPr lang="hr-HR" altLang="en-US" b="1" dirty="0" smtClean="0"/>
              <a:t>Odredbe materijalnog krivičnog prava </a:t>
            </a:r>
            <a:endParaRPr lang="en-GB" altLang="en-US" b="1" dirty="0" smtClean="0"/>
          </a:p>
        </p:txBody>
      </p:sp>
      <p:sp>
        <p:nvSpPr>
          <p:cNvPr id="7172" name="Slide Number Placeholder 1"/>
          <p:cNvSpPr>
            <a:spLocks noGrp="1"/>
          </p:cNvSpPr>
          <p:nvPr>
            <p:ph type="sldNum" sz="quarter" idx="12"/>
          </p:nvPr>
        </p:nvSpPr>
        <p:spPr bwMode="auto">
          <a:noFill/>
          <a:ln>
            <a:miter lim="800000"/>
            <a:headEnd/>
            <a:tailEnd/>
          </a:ln>
        </p:spPr>
        <p:txBody>
          <a:bodyPr/>
          <a:lstStyle/>
          <a:p>
            <a:fld id="{2E584313-161D-4D9E-8C7B-CD65F4B22E59}" type="slidenum">
              <a:rPr lang="en-US" altLang="en-US">
                <a:cs typeface="Arial" charset="0"/>
              </a:rPr>
              <a:pPr/>
              <a:t>6</a:t>
            </a:fld>
            <a:endParaRPr lang="en-US" altLang="en-US">
              <a:cs typeface="Arial" charset="0"/>
            </a:endParaRPr>
          </a:p>
        </p:txBody>
      </p:sp>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2"/>
          <p:cNvSpPr>
            <a:spLocks noGrp="1"/>
          </p:cNvSpPr>
          <p:nvPr>
            <p:ph type="title"/>
          </p:nvPr>
        </p:nvSpPr>
        <p:spPr/>
        <p:txBody>
          <a:bodyPr/>
          <a:lstStyle/>
          <a:p>
            <a:pPr eaLnBrk="1" hangingPunct="1"/>
            <a:r>
              <a:rPr lang="bs-Latn-BA" altLang="en-US" b="1" dirty="0" smtClean="0"/>
              <a:t>Član </a:t>
            </a:r>
            <a:r>
              <a:rPr lang="en-GB" altLang="en-US" b="1" dirty="0" smtClean="0"/>
              <a:t>6 –</a:t>
            </a:r>
            <a:r>
              <a:rPr lang="bs-Latn-BA" altLang="en-US" b="1" dirty="0" smtClean="0"/>
              <a:t> Zloupotreba uređaja</a:t>
            </a:r>
            <a:endParaRPr lang="en-GB" altLang="en-US" b="1" dirty="0" smtClean="0"/>
          </a:p>
        </p:txBody>
      </p:sp>
      <p:sp>
        <p:nvSpPr>
          <p:cNvPr id="62467" name="Rectangle 3"/>
          <p:cNvSpPr>
            <a:spLocks noGrp="1"/>
          </p:cNvSpPr>
          <p:nvPr>
            <p:ph type="body" idx="1"/>
          </p:nvPr>
        </p:nvSpPr>
        <p:spPr>
          <a:xfrm>
            <a:off x="457200" y="1544638"/>
            <a:ext cx="8229600" cy="4983162"/>
          </a:xfrm>
        </p:spPr>
        <p:txBody>
          <a:bodyPr/>
          <a:lstStyle/>
          <a:p>
            <a:pPr marL="293688" lvl="1" indent="-293688" algn="just" eaLnBrk="1" hangingPunct="1">
              <a:lnSpc>
                <a:spcPct val="90000"/>
              </a:lnSpc>
              <a:buFont typeface="Arial" charset="0"/>
              <a:buNone/>
            </a:pPr>
            <a:r>
              <a:rPr lang="en-US" altLang="en-US" sz="2400" dirty="0" smtClean="0"/>
              <a:t>2.	</a:t>
            </a:r>
            <a:r>
              <a:rPr lang="bs-Latn-BA" altLang="en-US" sz="2400" dirty="0" smtClean="0"/>
              <a:t>Ne sme se tumačiti da ovaj član uspostavlja krivičnu odgovornost u slučaju kada proizvodnja, prodaja, nabavljanje radi upotrebe, uvoz, distribucija i drugi vidovi stavljanja na raspolaganje, ili posedovanje, o kojima je reč u stavu 1 ovog člana, ne služe u svrhu izvršenja dela navedenih u članovima 2 do 5 ove konvencije, na primer kada služe za ovlašćeno testiranje ili zaštitu računarskih sistema. </a:t>
            </a:r>
            <a:endParaRPr lang="en-US" altLang="en-US" sz="2400" dirty="0" smtClean="0"/>
          </a:p>
          <a:p>
            <a:pPr marL="293688" lvl="1" indent="-293688" algn="just" eaLnBrk="1" hangingPunct="1">
              <a:lnSpc>
                <a:spcPct val="90000"/>
              </a:lnSpc>
              <a:buFont typeface="Arial" charset="0"/>
              <a:buNone/>
            </a:pPr>
            <a:endParaRPr lang="en-US" altLang="en-US" sz="2400" dirty="0" smtClean="0"/>
          </a:p>
          <a:p>
            <a:pPr marL="293688" lvl="1" indent="-293688" algn="just" eaLnBrk="1" hangingPunct="1">
              <a:lnSpc>
                <a:spcPct val="90000"/>
              </a:lnSpc>
              <a:buFont typeface="Arial" charset="0"/>
              <a:buNone/>
            </a:pPr>
            <a:r>
              <a:rPr lang="en-US" altLang="en-US" sz="2400" dirty="0" smtClean="0"/>
              <a:t>3. </a:t>
            </a:r>
            <a:r>
              <a:rPr lang="bs-Latn-BA" altLang="en-US" sz="2400" dirty="0" smtClean="0"/>
              <a:t>Svaka </a:t>
            </a:r>
            <a:r>
              <a:rPr lang="bs-Latn-BA" altLang="en-US" sz="2400" dirty="0" smtClean="0"/>
              <a:t>članica </a:t>
            </a:r>
            <a:r>
              <a:rPr lang="bs-Latn-BA" altLang="en-US" sz="2400" dirty="0" smtClean="0"/>
              <a:t>može rezervisati pravo da ne primeni stav 1 ovog člana, pod uslovom da se ta rezervacija ne odnosi na prodaju, distribuciju i druge vidove stavljanja na raspolaganje stvari navedenih u stavu 1 (a) (2)</a:t>
            </a:r>
            <a:r>
              <a:rPr lang="bs-Latn-BA" altLang="en-US" sz="2400" dirty="0"/>
              <a:t>.</a:t>
            </a:r>
            <a:endParaRPr lang="en-GB" altLang="en-US" sz="2400" dirty="0" smtClean="0"/>
          </a:p>
        </p:txBody>
      </p:sp>
      <p:sp>
        <p:nvSpPr>
          <p:cNvPr id="62468" name="Slide Number Placeholder 1"/>
          <p:cNvSpPr>
            <a:spLocks noGrp="1"/>
          </p:cNvSpPr>
          <p:nvPr>
            <p:ph type="sldNum" sz="quarter" idx="12"/>
          </p:nvPr>
        </p:nvSpPr>
        <p:spPr bwMode="auto">
          <a:noFill/>
          <a:ln>
            <a:miter lim="800000"/>
            <a:headEnd/>
            <a:tailEnd/>
          </a:ln>
        </p:spPr>
        <p:txBody>
          <a:bodyPr/>
          <a:lstStyle/>
          <a:p>
            <a:fld id="{7F737BD3-1DA2-4D3A-A3E5-14E186C946AF}" type="slidenum">
              <a:rPr lang="en-US" altLang="en-US">
                <a:cs typeface="Arial" charset="0"/>
              </a:rPr>
              <a:pPr/>
              <a:t>60</a:t>
            </a:fld>
            <a:endParaRPr lang="en-US" altLang="en-US">
              <a:cs typeface="Arial" charset="0"/>
            </a:endParaRPr>
          </a:p>
        </p:txBody>
      </p:sp>
    </p:spTree>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2"/>
          <p:cNvSpPr>
            <a:spLocks noGrp="1"/>
          </p:cNvSpPr>
          <p:nvPr>
            <p:ph type="title"/>
          </p:nvPr>
        </p:nvSpPr>
        <p:spPr/>
        <p:txBody>
          <a:bodyPr/>
          <a:lstStyle/>
          <a:p>
            <a:pPr eaLnBrk="1" hangingPunct="1"/>
            <a:r>
              <a:rPr lang="bs-Latn-BA" altLang="en-US" b="1" dirty="0" smtClean="0"/>
              <a:t>Član </a:t>
            </a:r>
            <a:r>
              <a:rPr lang="en-GB" altLang="en-US" b="1" dirty="0" smtClean="0"/>
              <a:t>6 – </a:t>
            </a:r>
            <a:r>
              <a:rPr lang="bs-Latn-BA" altLang="en-US" b="1" dirty="0" smtClean="0"/>
              <a:t>Zloupotreba uređaja </a:t>
            </a:r>
            <a:endParaRPr lang="en-GB" altLang="en-US" b="1" dirty="0" smtClean="0"/>
          </a:p>
        </p:txBody>
      </p:sp>
      <p:sp>
        <p:nvSpPr>
          <p:cNvPr id="128003" name="Rectangle 3"/>
          <p:cNvSpPr>
            <a:spLocks noGrp="1"/>
          </p:cNvSpPr>
          <p:nvPr>
            <p:ph type="body" idx="1"/>
          </p:nvPr>
        </p:nvSpPr>
        <p:spPr>
          <a:xfrm>
            <a:off x="457200" y="2120900"/>
            <a:ext cx="8229600" cy="4525963"/>
          </a:xfrm>
        </p:spPr>
        <p:txBody>
          <a:bodyPr/>
          <a:lstStyle/>
          <a:p>
            <a:pPr marL="3175" indent="-3175" algn="just" eaLnBrk="1" hangingPunct="1">
              <a:buNone/>
              <a:defRPr/>
            </a:pPr>
            <a:r>
              <a:rPr lang="en-GB" altLang="x-none" dirty="0" smtClean="0">
                <a:cs typeface="Times New Roman" pitchFamily="18" charset="0"/>
              </a:rPr>
              <a:t>1.	</a:t>
            </a:r>
            <a:r>
              <a:rPr lang="bs-Latn-BA" altLang="en-US" dirty="0"/>
              <a:t>Svaka </a:t>
            </a:r>
            <a:r>
              <a:rPr lang="bs-Latn-BA" altLang="en-US" dirty="0" smtClean="0"/>
              <a:t>članica </a:t>
            </a:r>
            <a:r>
              <a:rPr lang="bs-Latn-BA" altLang="en-US" dirty="0"/>
              <a:t>treba da usvoji takve zakonodavne i ostale neophodne mere da bi se u njenom nacionalnom pravu </a:t>
            </a:r>
            <a:r>
              <a:rPr lang="bs-Latn-BA" altLang="en-US" dirty="0" smtClean="0"/>
              <a:t>sledeće okvalifikovalo kao </a:t>
            </a:r>
            <a:r>
              <a:rPr lang="bs-Latn-BA" altLang="en-US" dirty="0"/>
              <a:t>krivično delo, ukoliko je učinjeno sa namerom i </a:t>
            </a:r>
            <a:r>
              <a:rPr lang="bs-Latn-BA" altLang="en-US" sz="4000" b="1" dirty="0" smtClean="0">
                <a:solidFill>
                  <a:srgbClr val="FF0000"/>
                </a:solidFill>
              </a:rPr>
              <a:t>bespravno</a:t>
            </a:r>
            <a:r>
              <a:rPr lang="en-GB" altLang="en-US" dirty="0" smtClean="0"/>
              <a:t>:</a:t>
            </a:r>
            <a:endParaRPr lang="en-GB" altLang="en-US" dirty="0"/>
          </a:p>
          <a:p>
            <a:pPr marL="3175" indent="-3175" algn="just" eaLnBrk="1" hangingPunct="1">
              <a:buFont typeface="Arial" pitchFamily="34" charset="0"/>
              <a:buNone/>
              <a:defRPr/>
            </a:pPr>
            <a:endParaRPr lang="en-GB" altLang="x-none" dirty="0" smtClean="0">
              <a:cs typeface="ＭＳ Ｐゴシック" pitchFamily="34" charset="-128"/>
            </a:endParaRPr>
          </a:p>
        </p:txBody>
      </p:sp>
      <p:sp>
        <p:nvSpPr>
          <p:cNvPr id="63492" name="Slide Number Placeholder 1"/>
          <p:cNvSpPr>
            <a:spLocks noGrp="1"/>
          </p:cNvSpPr>
          <p:nvPr>
            <p:ph type="sldNum" sz="quarter" idx="12"/>
          </p:nvPr>
        </p:nvSpPr>
        <p:spPr bwMode="auto">
          <a:noFill/>
          <a:ln>
            <a:miter lim="800000"/>
            <a:headEnd/>
            <a:tailEnd/>
          </a:ln>
        </p:spPr>
        <p:txBody>
          <a:bodyPr/>
          <a:lstStyle/>
          <a:p>
            <a:r>
              <a:rPr lang="en-US" altLang="en-US">
                <a:cs typeface="Arial" charset="0"/>
              </a:rPr>
              <a:t>!</a:t>
            </a:r>
            <a:fld id="{493E38F7-E92A-4693-95A6-0B54264E8710}" type="slidenum">
              <a:rPr lang="en-US" altLang="en-US">
                <a:cs typeface="Arial" charset="0"/>
              </a:rPr>
              <a:pPr/>
              <a:t>61</a:t>
            </a:fld>
            <a:endParaRPr lang="en-US" altLang="en-US">
              <a:cs typeface="Arial" charset="0"/>
            </a:endParaRPr>
          </a:p>
        </p:txBody>
      </p:sp>
    </p:spTree>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2"/>
          <p:cNvSpPr>
            <a:spLocks noGrp="1"/>
          </p:cNvSpPr>
          <p:nvPr>
            <p:ph type="title"/>
          </p:nvPr>
        </p:nvSpPr>
        <p:spPr>
          <a:xfrm>
            <a:off x="457200" y="122238"/>
            <a:ext cx="8229600" cy="1143000"/>
          </a:xfrm>
        </p:spPr>
        <p:txBody>
          <a:bodyPr/>
          <a:lstStyle/>
          <a:p>
            <a:pPr eaLnBrk="1" hangingPunct="1"/>
            <a:r>
              <a:rPr lang="bs-Latn-BA" altLang="en-US" b="1" dirty="0" smtClean="0"/>
              <a:t>Bespravno</a:t>
            </a:r>
            <a:endParaRPr lang="en-GB" altLang="en-US" b="1" dirty="0" smtClean="0"/>
          </a:p>
        </p:txBody>
      </p:sp>
      <p:sp>
        <p:nvSpPr>
          <p:cNvPr id="78851" name="Rectangle 3"/>
          <p:cNvSpPr>
            <a:spLocks noGrp="1"/>
          </p:cNvSpPr>
          <p:nvPr>
            <p:ph type="body" idx="1"/>
          </p:nvPr>
        </p:nvSpPr>
        <p:spPr>
          <a:xfrm>
            <a:off x="457200" y="2203450"/>
            <a:ext cx="8229600" cy="3443288"/>
          </a:xfrm>
        </p:spPr>
        <p:txBody>
          <a:bodyPr/>
          <a:lstStyle/>
          <a:p>
            <a:pPr algn="just" eaLnBrk="1" hangingPunct="1">
              <a:lnSpc>
                <a:spcPct val="90000"/>
              </a:lnSpc>
              <a:buFont typeface="Arial" pitchFamily="34" charset="0"/>
              <a:buChar char="•"/>
              <a:defRPr/>
            </a:pPr>
            <a:r>
              <a:rPr lang="bs-Latn-BA" dirty="0" smtClean="0">
                <a:latin typeface="+mj-lt"/>
                <a:ea typeface="+mn-ea"/>
                <a:cs typeface="Times New Roman" pitchFamily="18" charset="0"/>
              </a:rPr>
              <a:t>Bespravna zloupotreba</a:t>
            </a:r>
            <a:endParaRPr lang="en-GB" dirty="0" smtClean="0">
              <a:latin typeface="+mj-lt"/>
              <a:ea typeface="+mn-ea"/>
              <a:cs typeface="Times New Roman" pitchFamily="18" charset="0"/>
            </a:endParaRPr>
          </a:p>
          <a:p>
            <a:pPr algn="just" eaLnBrk="1" hangingPunct="1">
              <a:lnSpc>
                <a:spcPct val="90000"/>
              </a:lnSpc>
              <a:buFont typeface="Arial" pitchFamily="34" charset="0"/>
              <a:buChar char="•"/>
              <a:defRPr/>
            </a:pPr>
            <a:endParaRPr lang="en-GB" dirty="0" smtClean="0">
              <a:latin typeface="+mj-lt"/>
              <a:ea typeface="+mn-ea"/>
              <a:cs typeface="Times New Roman" pitchFamily="18" charset="0"/>
            </a:endParaRPr>
          </a:p>
          <a:p>
            <a:pPr algn="just" eaLnBrk="1" hangingPunct="1">
              <a:lnSpc>
                <a:spcPct val="90000"/>
              </a:lnSpc>
              <a:buFont typeface="Arial" pitchFamily="34" charset="0"/>
              <a:buChar char="•"/>
              <a:defRPr/>
            </a:pPr>
            <a:r>
              <a:rPr lang="bs-Latn-BA" dirty="0" smtClean="0">
                <a:latin typeface="+mj-lt"/>
                <a:ea typeface="+mn-ea"/>
                <a:cs typeface="Times New Roman" pitchFamily="18" charset="0"/>
              </a:rPr>
              <a:t>Sprečava preteranu kriminalizaciju gde su uređaji proizvedeni i stavljeni na tržište u zakonite svrhe</a:t>
            </a:r>
            <a:endParaRPr lang="en-GB" dirty="0" smtClean="0">
              <a:latin typeface="+mj-lt"/>
              <a:ea typeface="+mn-ea"/>
              <a:cs typeface="Times New Roman" pitchFamily="18" charset="0"/>
            </a:endParaRPr>
          </a:p>
          <a:p>
            <a:pPr marL="0" indent="0" algn="just" eaLnBrk="1" hangingPunct="1">
              <a:lnSpc>
                <a:spcPct val="90000"/>
              </a:lnSpc>
              <a:buNone/>
              <a:defRPr/>
            </a:pPr>
            <a:endParaRPr lang="en-GB" dirty="0" smtClean="0">
              <a:latin typeface="+mj-lt"/>
              <a:ea typeface="+mn-ea"/>
              <a:cs typeface="Times New Roman" pitchFamily="18" charset="0"/>
            </a:endParaRPr>
          </a:p>
        </p:txBody>
      </p:sp>
      <p:sp>
        <p:nvSpPr>
          <p:cNvPr id="64516" name="Slide Number Placeholder 1"/>
          <p:cNvSpPr>
            <a:spLocks noGrp="1"/>
          </p:cNvSpPr>
          <p:nvPr>
            <p:ph type="sldNum" sz="quarter" idx="12"/>
          </p:nvPr>
        </p:nvSpPr>
        <p:spPr bwMode="auto">
          <a:noFill/>
          <a:ln>
            <a:miter lim="800000"/>
            <a:headEnd/>
            <a:tailEnd/>
          </a:ln>
        </p:spPr>
        <p:txBody>
          <a:bodyPr/>
          <a:lstStyle/>
          <a:p>
            <a:r>
              <a:rPr lang="en-US" altLang="en-US">
                <a:cs typeface="Arial" charset="0"/>
              </a:rPr>
              <a:t>!</a:t>
            </a:r>
            <a:fld id="{EE8B2CEF-710F-49FB-8EDF-37843F3E84E8}" type="slidenum">
              <a:rPr lang="en-US" altLang="en-US">
                <a:cs typeface="Arial" charset="0"/>
              </a:rPr>
              <a:pPr/>
              <a:t>62</a:t>
            </a:fld>
            <a:endParaRPr lang="en-US" altLang="en-US">
              <a:cs typeface="Arial" charset="0"/>
            </a:endParaRPr>
          </a:p>
        </p:txBody>
      </p:sp>
    </p:spTree>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2"/>
          <p:cNvSpPr>
            <a:spLocks noGrp="1"/>
          </p:cNvSpPr>
          <p:nvPr>
            <p:ph type="title"/>
          </p:nvPr>
        </p:nvSpPr>
        <p:spPr/>
        <p:txBody>
          <a:bodyPr/>
          <a:lstStyle/>
          <a:p>
            <a:pPr eaLnBrk="1" hangingPunct="1"/>
            <a:r>
              <a:rPr lang="bs-Latn-BA" altLang="en-US" b="1" dirty="0" smtClean="0"/>
              <a:t>Član 6</a:t>
            </a:r>
            <a:r>
              <a:rPr lang="en-GB" altLang="en-US" b="1" dirty="0" smtClean="0"/>
              <a:t> –</a:t>
            </a:r>
            <a:r>
              <a:rPr lang="bs-Latn-BA" altLang="en-US" b="1" dirty="0" smtClean="0"/>
              <a:t> Zloupotreba uređaja</a:t>
            </a:r>
            <a:endParaRPr lang="en-GB" altLang="en-US" b="1" dirty="0" smtClean="0"/>
          </a:p>
        </p:txBody>
      </p:sp>
      <p:sp>
        <p:nvSpPr>
          <p:cNvPr id="65539" name="Rectangle 3"/>
          <p:cNvSpPr>
            <a:spLocks noGrp="1"/>
          </p:cNvSpPr>
          <p:nvPr>
            <p:ph type="body" idx="1"/>
          </p:nvPr>
        </p:nvSpPr>
        <p:spPr>
          <a:xfrm>
            <a:off x="457200" y="1671638"/>
            <a:ext cx="8229600" cy="4983162"/>
          </a:xfrm>
        </p:spPr>
        <p:txBody>
          <a:bodyPr/>
          <a:lstStyle/>
          <a:p>
            <a:pPr marL="293688" lvl="1" indent="-293688" algn="just" eaLnBrk="1" hangingPunct="1">
              <a:lnSpc>
                <a:spcPct val="90000"/>
              </a:lnSpc>
              <a:buNone/>
            </a:pPr>
            <a:r>
              <a:rPr lang="en-GB" altLang="en-US" sz="2400" dirty="0"/>
              <a:t>(a)	</a:t>
            </a:r>
            <a:r>
              <a:rPr lang="bs-Latn-BA" altLang="en-US" b="1" dirty="0">
                <a:solidFill>
                  <a:srgbClr val="FF0000"/>
                </a:solidFill>
              </a:rPr>
              <a:t>proizvodnja, prodaja, nabavljanje, radi upotrebe, uvoz, distribucija</a:t>
            </a:r>
            <a:r>
              <a:rPr lang="bs-Latn-BA" altLang="en-US" b="1" dirty="0"/>
              <a:t> </a:t>
            </a:r>
            <a:r>
              <a:rPr lang="bs-Latn-BA" altLang="en-US" sz="2400" dirty="0"/>
              <a:t>i drugi vidovi </a:t>
            </a:r>
            <a:r>
              <a:rPr lang="bs-Latn-BA" altLang="en-US" b="1" dirty="0">
                <a:solidFill>
                  <a:srgbClr val="FF0000"/>
                </a:solidFill>
              </a:rPr>
              <a:t>stavljanja na raspolaganje</a:t>
            </a:r>
            <a:r>
              <a:rPr lang="bs-Latn-BA" altLang="en-US" dirty="0"/>
              <a:t>:</a:t>
            </a:r>
            <a:endParaRPr lang="en-GB" altLang="en-US" dirty="0"/>
          </a:p>
          <a:p>
            <a:pPr marL="576263" lvl="2" indent="0" algn="just" eaLnBrk="1" hangingPunct="1">
              <a:lnSpc>
                <a:spcPct val="90000"/>
              </a:lnSpc>
              <a:buNone/>
            </a:pPr>
            <a:r>
              <a:rPr lang="en-GB" altLang="en-US" sz="2200" dirty="0"/>
              <a:t>1.	</a:t>
            </a:r>
            <a:r>
              <a:rPr lang="bs-Latn-BA" altLang="en-US" sz="2200" dirty="0"/>
              <a:t>uređaja, što podrazumeva i </a:t>
            </a:r>
            <a:r>
              <a:rPr lang="bs-Latn-BA" altLang="en-US" sz="2200" dirty="0" smtClean="0"/>
              <a:t>računarske </a:t>
            </a:r>
            <a:r>
              <a:rPr lang="bs-Latn-BA" altLang="en-US" sz="2200" dirty="0"/>
              <a:t>programe, projektovane ili preuređene prvenstveno u svrhu izvršenja nekog od dela navedenih u članovima 2-5</a:t>
            </a:r>
            <a:r>
              <a:rPr lang="en-GB" altLang="en-US" sz="2200" dirty="0"/>
              <a:t>;</a:t>
            </a:r>
          </a:p>
          <a:p>
            <a:pPr marL="576263" lvl="2" indent="0" algn="just" eaLnBrk="1" hangingPunct="1">
              <a:lnSpc>
                <a:spcPct val="90000"/>
              </a:lnSpc>
              <a:buNone/>
            </a:pPr>
            <a:r>
              <a:rPr lang="en-GB" altLang="en-US" sz="2200" dirty="0"/>
              <a:t>2.	</a:t>
            </a:r>
            <a:r>
              <a:rPr lang="bs-Latn-BA" altLang="en-US" sz="2200" dirty="0" smtClean="0"/>
              <a:t>računarskih </a:t>
            </a:r>
            <a:r>
              <a:rPr lang="bs-Latn-BA" altLang="en-US" sz="2200" dirty="0"/>
              <a:t>lozinki, </a:t>
            </a:r>
            <a:r>
              <a:rPr lang="bs-Latn-BA" altLang="en-US" sz="2200" dirty="0" smtClean="0"/>
              <a:t>šifre </a:t>
            </a:r>
            <a:r>
              <a:rPr lang="bs-Latn-BA" altLang="en-US" sz="2200" dirty="0"/>
              <a:t>za pristup, ili sličnih podataka putem kojih se može pristupiti računarskom sistemu kao celini ili nekom njegovom delu sa namerom da bude upotrebljen u svrhu izvršenja nekog od dela navedenih u članovima 2-5</a:t>
            </a:r>
            <a:r>
              <a:rPr lang="en-GB" altLang="en-US" sz="2200" dirty="0"/>
              <a:t>; </a:t>
            </a:r>
          </a:p>
          <a:p>
            <a:pPr marL="293688" lvl="1" indent="-293688" algn="just" eaLnBrk="1" hangingPunct="1">
              <a:lnSpc>
                <a:spcPct val="90000"/>
              </a:lnSpc>
              <a:buNone/>
            </a:pPr>
            <a:r>
              <a:rPr lang="en-GB" altLang="en-US" sz="2400" dirty="0"/>
              <a:t>(b)	</a:t>
            </a:r>
            <a:r>
              <a:rPr lang="bs-Latn-BA" altLang="en-US" sz="2400" dirty="0"/>
              <a:t>Posedovanje neke od stvari navedenih u gornjim stavovima</a:t>
            </a:r>
            <a:r>
              <a:rPr lang="en-GB" altLang="en-US" sz="2400" dirty="0"/>
              <a:t> (a)(1) or 	(2), </a:t>
            </a:r>
            <a:r>
              <a:rPr lang="bs-Latn-BA" altLang="en-US" sz="2400" dirty="0"/>
              <a:t>sa namerom da se upotrebi u svrhu izvršenja nekog od dela navedenih u članovima 2-5. Članica može kroz zakon usloviti da se mora posedovati određeni broj pomenutih stvari da bi postojala krivična odgovornost. </a:t>
            </a:r>
            <a:endParaRPr lang="en-GB" altLang="en-US" sz="2400" dirty="0"/>
          </a:p>
          <a:p>
            <a:pPr marL="293688" lvl="1" indent="-293688" algn="just" eaLnBrk="1" hangingPunct="1">
              <a:lnSpc>
                <a:spcPct val="90000"/>
              </a:lnSpc>
              <a:buFont typeface="Arial" charset="0"/>
              <a:buNone/>
            </a:pPr>
            <a:endParaRPr lang="en-GB" altLang="en-US" sz="2000" dirty="0" smtClean="0"/>
          </a:p>
        </p:txBody>
      </p:sp>
      <p:sp>
        <p:nvSpPr>
          <p:cNvPr id="65540" name="Slide Number Placeholder 1"/>
          <p:cNvSpPr>
            <a:spLocks noGrp="1"/>
          </p:cNvSpPr>
          <p:nvPr>
            <p:ph type="sldNum" sz="quarter" idx="12"/>
          </p:nvPr>
        </p:nvSpPr>
        <p:spPr bwMode="auto">
          <a:noFill/>
          <a:ln>
            <a:miter lim="800000"/>
            <a:headEnd/>
            <a:tailEnd/>
          </a:ln>
        </p:spPr>
        <p:txBody>
          <a:bodyPr/>
          <a:lstStyle/>
          <a:p>
            <a:r>
              <a:rPr lang="en-US" altLang="en-US">
                <a:cs typeface="Arial" charset="0"/>
              </a:rPr>
              <a:t>!</a:t>
            </a:r>
            <a:fld id="{F1C4EB37-56F2-4C5F-BB85-76D1C2962C5A}" type="slidenum">
              <a:rPr lang="en-US" altLang="en-US">
                <a:cs typeface="Arial" charset="0"/>
              </a:rPr>
              <a:pPr/>
              <a:t>63</a:t>
            </a:fld>
            <a:endParaRPr lang="en-US" altLang="en-US">
              <a:cs typeface="Arial" charset="0"/>
            </a:endParaRPr>
          </a:p>
        </p:txBody>
      </p:sp>
    </p:spTree>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2"/>
          <p:cNvSpPr>
            <a:spLocks noGrp="1"/>
          </p:cNvSpPr>
          <p:nvPr>
            <p:ph type="title"/>
          </p:nvPr>
        </p:nvSpPr>
        <p:spPr>
          <a:xfrm>
            <a:off x="457200" y="122238"/>
            <a:ext cx="8229600" cy="1143000"/>
          </a:xfrm>
        </p:spPr>
        <p:txBody>
          <a:bodyPr/>
          <a:lstStyle/>
          <a:p>
            <a:pPr eaLnBrk="1" hangingPunct="1"/>
            <a:r>
              <a:rPr lang="bs-Latn-BA" altLang="en-US" b="1" dirty="0" smtClean="0"/>
              <a:t>Proizvodnja, prodaja, itd.</a:t>
            </a:r>
            <a:endParaRPr lang="en-GB" altLang="en-US" b="1" dirty="0" smtClean="0"/>
          </a:p>
        </p:txBody>
      </p:sp>
      <p:sp>
        <p:nvSpPr>
          <p:cNvPr id="78851" name="Rectangle 3"/>
          <p:cNvSpPr>
            <a:spLocks noGrp="1"/>
          </p:cNvSpPr>
          <p:nvPr>
            <p:ph type="body" idx="1"/>
          </p:nvPr>
        </p:nvSpPr>
        <p:spPr>
          <a:xfrm>
            <a:off x="457200" y="1401763"/>
            <a:ext cx="8229600" cy="3443287"/>
          </a:xfrm>
        </p:spPr>
        <p:txBody>
          <a:bodyPr/>
          <a:lstStyle/>
          <a:p>
            <a:pPr algn="just" eaLnBrk="1" hangingPunct="1">
              <a:lnSpc>
                <a:spcPct val="90000"/>
              </a:lnSpc>
              <a:buFont typeface="Arial" pitchFamily="34" charset="0"/>
              <a:buChar char="•"/>
              <a:defRPr/>
            </a:pPr>
            <a:r>
              <a:rPr lang="bs-Latn-BA" sz="2800" dirty="0" smtClean="0">
                <a:latin typeface="+mj-lt"/>
                <a:ea typeface="+mn-ea"/>
                <a:cs typeface="Times New Roman" pitchFamily="18" charset="0"/>
              </a:rPr>
              <a:t>Kriminalizacija</a:t>
            </a:r>
            <a:r>
              <a:rPr lang="en-GB" sz="2800" dirty="0" smtClean="0">
                <a:latin typeface="+mj-lt"/>
                <a:ea typeface="+mn-ea"/>
                <a:cs typeface="Times New Roman" pitchFamily="18" charset="0"/>
              </a:rPr>
              <a:t>:</a:t>
            </a:r>
          </a:p>
          <a:p>
            <a:pPr lvl="1" algn="just" eaLnBrk="1" hangingPunct="1">
              <a:lnSpc>
                <a:spcPct val="90000"/>
              </a:lnSpc>
              <a:buFont typeface="Arial" pitchFamily="34" charset="0"/>
              <a:buChar char="–"/>
              <a:defRPr/>
            </a:pPr>
            <a:r>
              <a:rPr lang="bs-Latn-BA" sz="2400" dirty="0" smtClean="0">
                <a:latin typeface="+mj-lt"/>
                <a:ea typeface="+mn-ea"/>
                <a:cs typeface="Times New Roman" pitchFamily="18" charset="0"/>
              </a:rPr>
              <a:t>Proizvodnje</a:t>
            </a:r>
            <a:r>
              <a:rPr lang="en-GB" sz="2400" dirty="0" smtClean="0">
                <a:latin typeface="+mj-lt"/>
                <a:ea typeface="+mn-ea"/>
                <a:cs typeface="Times New Roman" pitchFamily="18" charset="0"/>
              </a:rPr>
              <a:t>;</a:t>
            </a:r>
          </a:p>
          <a:p>
            <a:pPr lvl="1" algn="just" eaLnBrk="1" hangingPunct="1">
              <a:lnSpc>
                <a:spcPct val="90000"/>
              </a:lnSpc>
              <a:buFont typeface="Arial" pitchFamily="34" charset="0"/>
              <a:buChar char="–"/>
              <a:defRPr/>
            </a:pPr>
            <a:r>
              <a:rPr lang="bs-Latn-BA" sz="2400" dirty="0" smtClean="0">
                <a:latin typeface="+mj-lt"/>
                <a:ea typeface="+mn-ea"/>
                <a:cs typeface="Times New Roman" pitchFamily="18" charset="0"/>
              </a:rPr>
              <a:t>Prodaje</a:t>
            </a:r>
            <a:r>
              <a:rPr lang="en-GB" sz="2400" dirty="0" smtClean="0">
                <a:latin typeface="+mj-lt"/>
                <a:ea typeface="+mn-ea"/>
                <a:cs typeface="Times New Roman" pitchFamily="18" charset="0"/>
              </a:rPr>
              <a:t>;</a:t>
            </a:r>
          </a:p>
          <a:p>
            <a:pPr lvl="1" algn="just" eaLnBrk="1" hangingPunct="1">
              <a:lnSpc>
                <a:spcPct val="90000"/>
              </a:lnSpc>
              <a:buFont typeface="Arial" pitchFamily="34" charset="0"/>
              <a:buChar char="–"/>
              <a:defRPr/>
            </a:pPr>
            <a:r>
              <a:rPr lang="bs-Latn-BA" sz="2400" dirty="0" smtClean="0">
                <a:latin typeface="+mj-lt"/>
                <a:ea typeface="+mn-ea"/>
                <a:cs typeface="Times New Roman" pitchFamily="18" charset="0"/>
              </a:rPr>
              <a:t>Nabavljanja radi upotrebe</a:t>
            </a:r>
            <a:r>
              <a:rPr lang="en-GB" sz="2400" dirty="0" smtClean="0">
                <a:latin typeface="+mj-lt"/>
                <a:ea typeface="+mn-ea"/>
                <a:cs typeface="Times New Roman" pitchFamily="18" charset="0"/>
              </a:rPr>
              <a:t>;</a:t>
            </a:r>
          </a:p>
          <a:p>
            <a:pPr lvl="1" algn="just" eaLnBrk="1" hangingPunct="1">
              <a:lnSpc>
                <a:spcPct val="90000"/>
              </a:lnSpc>
              <a:buFont typeface="Arial" pitchFamily="34" charset="0"/>
              <a:buChar char="–"/>
              <a:defRPr/>
            </a:pPr>
            <a:r>
              <a:rPr lang="bs-Latn-BA" sz="2400" dirty="0" smtClean="0">
                <a:latin typeface="+mj-lt"/>
                <a:ea typeface="+mn-ea"/>
                <a:cs typeface="Times New Roman" pitchFamily="18" charset="0"/>
              </a:rPr>
              <a:t>Uvoza</a:t>
            </a:r>
            <a:r>
              <a:rPr lang="en-GB" sz="2400" dirty="0" smtClean="0">
                <a:latin typeface="+mj-lt"/>
                <a:ea typeface="+mn-ea"/>
                <a:cs typeface="Times New Roman" pitchFamily="18" charset="0"/>
              </a:rPr>
              <a:t>;</a:t>
            </a:r>
          </a:p>
          <a:p>
            <a:pPr lvl="1" algn="just" eaLnBrk="1" hangingPunct="1">
              <a:lnSpc>
                <a:spcPct val="90000"/>
              </a:lnSpc>
              <a:buFont typeface="Arial" pitchFamily="34" charset="0"/>
              <a:buChar char="–"/>
              <a:defRPr/>
            </a:pPr>
            <a:r>
              <a:rPr lang="bs-Latn-BA" sz="2400" dirty="0" smtClean="0">
                <a:latin typeface="+mj-lt"/>
                <a:ea typeface="+mn-ea"/>
                <a:cs typeface="Times New Roman" pitchFamily="18" charset="0"/>
              </a:rPr>
              <a:t>Distribucije</a:t>
            </a:r>
            <a:r>
              <a:rPr lang="en-GB" sz="2400" dirty="0" smtClean="0">
                <a:latin typeface="+mj-lt"/>
                <a:ea typeface="+mn-ea"/>
                <a:cs typeface="Times New Roman" pitchFamily="18" charset="0"/>
              </a:rPr>
              <a:t>; </a:t>
            </a:r>
            <a:r>
              <a:rPr lang="bs-Latn-BA" sz="2400" dirty="0" smtClean="0">
                <a:latin typeface="+mj-lt"/>
                <a:ea typeface="+mn-ea"/>
                <a:cs typeface="Times New Roman" pitchFamily="18" charset="0"/>
              </a:rPr>
              <a:t>ili</a:t>
            </a:r>
            <a:endParaRPr lang="en-GB" sz="2400" dirty="0" smtClean="0">
              <a:latin typeface="+mj-lt"/>
              <a:ea typeface="+mn-ea"/>
              <a:cs typeface="Times New Roman" pitchFamily="18" charset="0"/>
            </a:endParaRPr>
          </a:p>
          <a:p>
            <a:pPr lvl="1" algn="just" eaLnBrk="1" hangingPunct="1">
              <a:lnSpc>
                <a:spcPct val="90000"/>
              </a:lnSpc>
              <a:buFont typeface="Arial" pitchFamily="34" charset="0"/>
              <a:buChar char="–"/>
              <a:defRPr/>
            </a:pPr>
            <a:r>
              <a:rPr lang="bs-Latn-BA" sz="2400" dirty="0" smtClean="0">
                <a:latin typeface="+mj-lt"/>
                <a:ea typeface="+mn-ea"/>
                <a:cs typeface="Times New Roman" pitchFamily="18" charset="0"/>
              </a:rPr>
              <a:t>Stavljanja na raspolaganje uređaja</a:t>
            </a:r>
            <a:endParaRPr lang="en-GB" sz="2400" dirty="0" smtClean="0">
              <a:latin typeface="+mj-lt"/>
              <a:ea typeface="+mn-ea"/>
              <a:cs typeface="Times New Roman" pitchFamily="18" charset="0"/>
            </a:endParaRPr>
          </a:p>
          <a:p>
            <a:pPr algn="just" eaLnBrk="1" hangingPunct="1">
              <a:lnSpc>
                <a:spcPct val="90000"/>
              </a:lnSpc>
              <a:buFont typeface="Arial" pitchFamily="34" charset="0"/>
              <a:buChar char="•"/>
              <a:defRPr/>
            </a:pPr>
            <a:r>
              <a:rPr lang="bs-Latn-BA" sz="2800" dirty="0" smtClean="0">
                <a:ea typeface="ＭＳ Ｐゴシック" charset="0"/>
                <a:cs typeface="Times New Roman" pitchFamily="18" charset="0"/>
              </a:rPr>
              <a:t>Distribucija: aktivno delo prosleđivanja podataka drugima </a:t>
            </a:r>
            <a:endParaRPr lang="en-GB" sz="2800" dirty="0">
              <a:ea typeface="ＭＳ Ｐゴシック" charset="0"/>
              <a:cs typeface="Times New Roman" pitchFamily="18" charset="0"/>
            </a:endParaRPr>
          </a:p>
          <a:p>
            <a:pPr algn="just" eaLnBrk="1" hangingPunct="1">
              <a:lnSpc>
                <a:spcPct val="90000"/>
              </a:lnSpc>
              <a:buFont typeface="Arial" pitchFamily="34" charset="0"/>
              <a:buChar char="•"/>
              <a:defRPr/>
            </a:pPr>
            <a:r>
              <a:rPr lang="bs-Latn-BA" sz="2800" dirty="0" smtClean="0">
                <a:ea typeface="ＭＳ Ｐゴシック" charset="0"/>
                <a:cs typeface="Times New Roman" pitchFamily="18" charset="0"/>
              </a:rPr>
              <a:t>Stavljanje na raspolaganje: stavljanje uređaja </a:t>
            </a:r>
            <a:r>
              <a:rPr lang="bs-Latn-BA" sz="2800" i="1" dirty="0" smtClean="0">
                <a:ea typeface="ＭＳ Ｐゴシック" charset="0"/>
                <a:cs typeface="Times New Roman" pitchFamily="18" charset="0"/>
              </a:rPr>
              <a:t>online</a:t>
            </a:r>
            <a:r>
              <a:rPr lang="bs-Latn-BA" sz="2800" dirty="0" smtClean="0">
                <a:ea typeface="ＭＳ Ｐゴシック" charset="0"/>
                <a:cs typeface="Times New Roman" pitchFamily="18" charset="0"/>
              </a:rPr>
              <a:t> za upotrebu </a:t>
            </a:r>
            <a:r>
              <a:rPr lang="bs-Latn-BA" sz="2800" dirty="0" smtClean="0">
                <a:ea typeface="ＭＳ Ｐゴシック" charset="0"/>
                <a:cs typeface="Times New Roman" pitchFamily="18" charset="0"/>
              </a:rPr>
              <a:t>od strane drugih, </a:t>
            </a:r>
            <a:r>
              <a:rPr lang="bs-Latn-BA" sz="2800" dirty="0" smtClean="0">
                <a:ea typeface="ＭＳ Ｐゴシック" charset="0"/>
                <a:cs typeface="Times New Roman" pitchFamily="18" charset="0"/>
              </a:rPr>
              <a:t>uključujući kreiranje i sakupljanje hiper-linkova sa ciljem </a:t>
            </a:r>
            <a:r>
              <a:rPr lang="bs-Latn-BA" sz="2800" dirty="0" smtClean="0">
                <a:ea typeface="ＭＳ Ｐゴシック" charset="0"/>
                <a:cs typeface="Times New Roman" pitchFamily="18" charset="0"/>
              </a:rPr>
              <a:t>olakšavanja </a:t>
            </a:r>
            <a:r>
              <a:rPr lang="bs-Latn-BA" sz="2800" dirty="0" smtClean="0">
                <a:ea typeface="ＭＳ Ｐゴシック" charset="0"/>
                <a:cs typeface="Times New Roman" pitchFamily="18" charset="0"/>
              </a:rPr>
              <a:t>pristupa ovim uređajima</a:t>
            </a:r>
            <a:endParaRPr lang="en-GB" sz="3000" dirty="0" smtClean="0">
              <a:latin typeface="+mj-lt"/>
              <a:ea typeface="+mn-ea"/>
              <a:cs typeface="Times New Roman" pitchFamily="18" charset="0"/>
            </a:endParaRPr>
          </a:p>
        </p:txBody>
      </p:sp>
      <p:sp>
        <p:nvSpPr>
          <p:cNvPr id="66564" name="Slide Number Placeholder 1"/>
          <p:cNvSpPr>
            <a:spLocks noGrp="1"/>
          </p:cNvSpPr>
          <p:nvPr>
            <p:ph type="sldNum" sz="quarter" idx="12"/>
          </p:nvPr>
        </p:nvSpPr>
        <p:spPr bwMode="auto">
          <a:noFill/>
          <a:ln>
            <a:miter lim="800000"/>
            <a:headEnd/>
            <a:tailEnd/>
          </a:ln>
        </p:spPr>
        <p:txBody>
          <a:bodyPr/>
          <a:lstStyle/>
          <a:p>
            <a:r>
              <a:rPr lang="en-US" altLang="en-US">
                <a:cs typeface="Arial" charset="0"/>
              </a:rPr>
              <a:t>!</a:t>
            </a:r>
            <a:fld id="{669D7CD3-8075-48FD-92B0-B2ED26BAD6ED}" type="slidenum">
              <a:rPr lang="en-US" altLang="en-US">
                <a:cs typeface="Arial" charset="0"/>
              </a:rPr>
              <a:pPr/>
              <a:t>64</a:t>
            </a:fld>
            <a:endParaRPr lang="en-US" altLang="en-US">
              <a:cs typeface="Arial" charset="0"/>
            </a:endParaRPr>
          </a:p>
        </p:txBody>
      </p:sp>
    </p:spTree>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2"/>
          <p:cNvSpPr>
            <a:spLocks noGrp="1"/>
          </p:cNvSpPr>
          <p:nvPr>
            <p:ph type="title"/>
          </p:nvPr>
        </p:nvSpPr>
        <p:spPr/>
        <p:txBody>
          <a:bodyPr/>
          <a:lstStyle/>
          <a:p>
            <a:pPr eaLnBrk="1" hangingPunct="1"/>
            <a:r>
              <a:rPr lang="bs-Latn-BA" altLang="en-US" b="1" dirty="0" smtClean="0"/>
              <a:t>Član</a:t>
            </a:r>
            <a:r>
              <a:rPr lang="en-GB" altLang="en-US" b="1" dirty="0" smtClean="0"/>
              <a:t> 6 – </a:t>
            </a:r>
            <a:r>
              <a:rPr lang="bs-Latn-BA" altLang="en-US" b="1" dirty="0" smtClean="0"/>
              <a:t>Zloupotreba uređaja </a:t>
            </a:r>
            <a:endParaRPr lang="en-GB" altLang="en-US" b="1" dirty="0" smtClean="0"/>
          </a:p>
        </p:txBody>
      </p:sp>
      <p:sp>
        <p:nvSpPr>
          <p:cNvPr id="67587" name="Rectangle 3"/>
          <p:cNvSpPr>
            <a:spLocks noGrp="1"/>
          </p:cNvSpPr>
          <p:nvPr>
            <p:ph type="body" idx="1"/>
          </p:nvPr>
        </p:nvSpPr>
        <p:spPr>
          <a:xfrm>
            <a:off x="457200" y="1671638"/>
            <a:ext cx="8229600" cy="4983162"/>
          </a:xfrm>
        </p:spPr>
        <p:txBody>
          <a:bodyPr/>
          <a:lstStyle/>
          <a:p>
            <a:pPr marL="293688" lvl="1" indent="-293688" algn="just" eaLnBrk="1" hangingPunct="1">
              <a:lnSpc>
                <a:spcPct val="90000"/>
              </a:lnSpc>
              <a:buNone/>
            </a:pPr>
            <a:r>
              <a:rPr lang="en-GB" altLang="en-US" sz="2400" dirty="0"/>
              <a:t>(a)	</a:t>
            </a:r>
            <a:r>
              <a:rPr lang="bs-Latn-BA" altLang="en-US" sz="2400" dirty="0"/>
              <a:t>proizvodnja, prodaja, nabavljanje, radi upotrebe, uvoz, distribucija i drugi vidovi stavljanja na raspolaganje:</a:t>
            </a:r>
            <a:endParaRPr lang="en-GB" altLang="en-US" sz="2400" dirty="0"/>
          </a:p>
          <a:p>
            <a:pPr marL="576263" lvl="2" indent="0" algn="just" eaLnBrk="1" hangingPunct="1">
              <a:lnSpc>
                <a:spcPct val="90000"/>
              </a:lnSpc>
              <a:buNone/>
            </a:pPr>
            <a:r>
              <a:rPr lang="en-GB" altLang="en-US" sz="2200" dirty="0"/>
              <a:t>1.	</a:t>
            </a:r>
            <a:r>
              <a:rPr lang="bs-Latn-BA" altLang="en-US" sz="2200" dirty="0"/>
              <a:t>uređaja, što </a:t>
            </a:r>
            <a:r>
              <a:rPr lang="bs-Latn-BA" altLang="en-US" sz="2800" b="1" dirty="0">
                <a:solidFill>
                  <a:srgbClr val="FF0000"/>
                </a:solidFill>
              </a:rPr>
              <a:t>podrazumeva i </a:t>
            </a:r>
            <a:r>
              <a:rPr lang="bs-Latn-BA" altLang="en-US" sz="2800" b="1" dirty="0" smtClean="0">
                <a:solidFill>
                  <a:srgbClr val="FF0000"/>
                </a:solidFill>
              </a:rPr>
              <a:t>računarske </a:t>
            </a:r>
            <a:r>
              <a:rPr lang="bs-Latn-BA" altLang="en-US" sz="2800" b="1" dirty="0">
                <a:solidFill>
                  <a:srgbClr val="FF0000"/>
                </a:solidFill>
              </a:rPr>
              <a:t>programe</a:t>
            </a:r>
            <a:r>
              <a:rPr lang="bs-Latn-BA" altLang="en-US" sz="2200" dirty="0"/>
              <a:t>, projektovane ili preuređene prvenstveno u svrhu izvršenja nekog od dela navedenih u članovima 2-5</a:t>
            </a:r>
            <a:r>
              <a:rPr lang="en-GB" altLang="en-US" sz="2200" dirty="0"/>
              <a:t>;</a:t>
            </a:r>
          </a:p>
          <a:p>
            <a:pPr marL="576263" lvl="2" indent="0" algn="just" eaLnBrk="1" hangingPunct="1">
              <a:lnSpc>
                <a:spcPct val="90000"/>
              </a:lnSpc>
              <a:buNone/>
            </a:pPr>
            <a:r>
              <a:rPr lang="en-GB" altLang="en-US" sz="2200" dirty="0"/>
              <a:t>2.	</a:t>
            </a:r>
            <a:r>
              <a:rPr lang="bs-Latn-BA" altLang="en-US" sz="2200" dirty="0" smtClean="0"/>
              <a:t>računarskih </a:t>
            </a:r>
            <a:r>
              <a:rPr lang="bs-Latn-BA" altLang="en-US" sz="2200" dirty="0"/>
              <a:t>lozinki, </a:t>
            </a:r>
            <a:r>
              <a:rPr lang="bs-Latn-BA" altLang="en-US" sz="2200" dirty="0" smtClean="0"/>
              <a:t>šifre </a:t>
            </a:r>
            <a:r>
              <a:rPr lang="bs-Latn-BA" altLang="en-US" sz="2200" dirty="0"/>
              <a:t>za pristup, ili sličnih podataka putem kojih se može pristupiti računarskom sistemu kao celini ili nekom njegovom delu sa namerom da bude upotrebljen u svrhu izvršenja nekog od dela navedenih u članovima 2-5</a:t>
            </a:r>
            <a:r>
              <a:rPr lang="en-GB" altLang="en-US" sz="2200" dirty="0"/>
              <a:t>; </a:t>
            </a:r>
          </a:p>
          <a:p>
            <a:pPr marL="293688" lvl="1" indent="-293688" algn="just" eaLnBrk="1" hangingPunct="1">
              <a:lnSpc>
                <a:spcPct val="90000"/>
              </a:lnSpc>
              <a:buNone/>
            </a:pPr>
            <a:r>
              <a:rPr lang="en-GB" altLang="en-US" sz="2400" dirty="0"/>
              <a:t>(b)	</a:t>
            </a:r>
            <a:r>
              <a:rPr lang="bs-Latn-BA" altLang="en-US" sz="2400" dirty="0"/>
              <a:t>Posedovanje neke od stvari navedenih u gornjim stavovima</a:t>
            </a:r>
            <a:r>
              <a:rPr lang="en-GB" altLang="en-US" sz="2400" dirty="0"/>
              <a:t> (a)(1) or 	(2), </a:t>
            </a:r>
            <a:r>
              <a:rPr lang="bs-Latn-BA" altLang="en-US" sz="2400" dirty="0"/>
              <a:t>sa namerom da se upotrebi u svrhu izvršenja nekog od dela navedenih u članovima 2-5. Članica može kroz zakon usloviti da se mora posedovati određeni broj pomenutih stvari da bi postojala krivična odgovornost. </a:t>
            </a:r>
            <a:endParaRPr lang="en-GB" altLang="en-US" sz="2400" dirty="0"/>
          </a:p>
          <a:p>
            <a:pPr marL="293688" lvl="1" indent="-293688" algn="just" eaLnBrk="1" hangingPunct="1">
              <a:lnSpc>
                <a:spcPct val="90000"/>
              </a:lnSpc>
              <a:buFont typeface="Arial" charset="0"/>
              <a:buNone/>
            </a:pPr>
            <a:endParaRPr lang="en-GB" altLang="en-US" sz="2000" dirty="0" smtClean="0"/>
          </a:p>
        </p:txBody>
      </p:sp>
      <p:sp>
        <p:nvSpPr>
          <p:cNvPr id="67588" name="Slide Number Placeholder 1"/>
          <p:cNvSpPr>
            <a:spLocks noGrp="1"/>
          </p:cNvSpPr>
          <p:nvPr>
            <p:ph type="sldNum" sz="quarter" idx="12"/>
          </p:nvPr>
        </p:nvSpPr>
        <p:spPr bwMode="auto">
          <a:noFill/>
          <a:ln>
            <a:miter lim="800000"/>
            <a:headEnd/>
            <a:tailEnd/>
          </a:ln>
        </p:spPr>
        <p:txBody>
          <a:bodyPr/>
          <a:lstStyle/>
          <a:p>
            <a:r>
              <a:rPr lang="en-US" altLang="en-US">
                <a:cs typeface="Arial" charset="0"/>
              </a:rPr>
              <a:t>!</a:t>
            </a:r>
            <a:fld id="{5C4C56B7-8814-4749-9EBB-5EE3A61C0BDF}" type="slidenum">
              <a:rPr lang="en-US" altLang="en-US">
                <a:cs typeface="Arial" charset="0"/>
              </a:rPr>
              <a:pPr/>
              <a:t>65</a:t>
            </a:fld>
            <a:endParaRPr lang="en-US" altLang="en-US">
              <a:cs typeface="Arial" charset="0"/>
            </a:endParaRPr>
          </a:p>
        </p:txBody>
      </p:sp>
    </p:spTree>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2"/>
          <p:cNvSpPr>
            <a:spLocks noGrp="1"/>
          </p:cNvSpPr>
          <p:nvPr>
            <p:ph type="title"/>
          </p:nvPr>
        </p:nvSpPr>
        <p:spPr>
          <a:xfrm>
            <a:off x="457200" y="122238"/>
            <a:ext cx="8229600" cy="1143000"/>
          </a:xfrm>
        </p:spPr>
        <p:txBody>
          <a:bodyPr/>
          <a:lstStyle/>
          <a:p>
            <a:pPr eaLnBrk="1" hangingPunct="1"/>
            <a:r>
              <a:rPr lang="bs-Latn-BA" altLang="en-US" b="1" dirty="0" smtClean="0"/>
              <a:t>R</a:t>
            </a:r>
            <a:r>
              <a:rPr lang="bs-Latn-BA" altLang="en-US" b="1" dirty="0" smtClean="0"/>
              <a:t>ačunarski </a:t>
            </a:r>
            <a:r>
              <a:rPr lang="bs-Latn-BA" altLang="en-US" b="1" dirty="0" smtClean="0"/>
              <a:t>program</a:t>
            </a:r>
            <a:endParaRPr lang="en-GB" altLang="en-US" b="1" dirty="0" smtClean="0"/>
          </a:p>
        </p:txBody>
      </p:sp>
      <p:sp>
        <p:nvSpPr>
          <p:cNvPr id="78851" name="Rectangle 3"/>
          <p:cNvSpPr>
            <a:spLocks noGrp="1"/>
          </p:cNvSpPr>
          <p:nvPr>
            <p:ph type="body" idx="1"/>
          </p:nvPr>
        </p:nvSpPr>
        <p:spPr>
          <a:xfrm>
            <a:off x="457200" y="1781175"/>
            <a:ext cx="8229600" cy="3443288"/>
          </a:xfrm>
        </p:spPr>
        <p:txBody>
          <a:bodyPr/>
          <a:lstStyle/>
          <a:p>
            <a:pPr algn="just" eaLnBrk="1" hangingPunct="1">
              <a:lnSpc>
                <a:spcPct val="90000"/>
              </a:lnSpc>
              <a:buFont typeface="Arial" pitchFamily="34" charset="0"/>
              <a:buChar char="•"/>
              <a:defRPr/>
            </a:pPr>
            <a:r>
              <a:rPr lang="bs-Latn-BA" sz="3000" dirty="0" smtClean="0">
                <a:latin typeface="+mj-lt"/>
                <a:ea typeface="+mn-ea"/>
                <a:cs typeface="Times New Roman" pitchFamily="18" charset="0"/>
              </a:rPr>
              <a:t>Odnosi se na programe koji su konstruisani da unište podatke ili da se mešaju </a:t>
            </a:r>
            <a:r>
              <a:rPr lang="bs-Latn-BA" sz="3000" dirty="0" smtClean="0">
                <a:latin typeface="+mj-lt"/>
                <a:ea typeface="+mn-ea"/>
                <a:cs typeface="Times New Roman" pitchFamily="18" charset="0"/>
              </a:rPr>
              <a:t>u rad </a:t>
            </a:r>
            <a:r>
              <a:rPr lang="bs-Latn-BA" sz="3000" dirty="0" smtClean="0">
                <a:latin typeface="+mj-lt"/>
                <a:ea typeface="+mn-ea"/>
                <a:cs typeface="Times New Roman" pitchFamily="18" charset="0"/>
              </a:rPr>
              <a:t>sistema</a:t>
            </a:r>
            <a:endParaRPr lang="en-GB" sz="3000" dirty="0" smtClean="0">
              <a:latin typeface="+mj-lt"/>
              <a:ea typeface="+mn-ea"/>
              <a:cs typeface="Times New Roman" pitchFamily="18" charset="0"/>
            </a:endParaRPr>
          </a:p>
          <a:p>
            <a:pPr algn="just" eaLnBrk="1" hangingPunct="1">
              <a:lnSpc>
                <a:spcPct val="90000"/>
              </a:lnSpc>
              <a:buFont typeface="Arial" pitchFamily="34" charset="0"/>
              <a:buChar char="•"/>
              <a:defRPr/>
            </a:pPr>
            <a:endParaRPr lang="en-GB" sz="3000" dirty="0">
              <a:latin typeface="+mj-lt"/>
              <a:ea typeface="+mn-ea"/>
              <a:cs typeface="Times New Roman" pitchFamily="18" charset="0"/>
            </a:endParaRPr>
          </a:p>
          <a:p>
            <a:pPr algn="just" eaLnBrk="1" hangingPunct="1">
              <a:lnSpc>
                <a:spcPct val="90000"/>
              </a:lnSpc>
              <a:buFont typeface="Arial" pitchFamily="34" charset="0"/>
              <a:buChar char="•"/>
              <a:defRPr/>
            </a:pPr>
            <a:r>
              <a:rPr lang="bs-Latn-BA" sz="3000" dirty="0" smtClean="0">
                <a:latin typeface="+mj-lt"/>
                <a:ea typeface="+mn-ea"/>
                <a:cs typeface="Times New Roman" pitchFamily="18" charset="0"/>
              </a:rPr>
              <a:t>Primeri</a:t>
            </a:r>
            <a:r>
              <a:rPr lang="en-GB" sz="3000" dirty="0" smtClean="0">
                <a:latin typeface="+mj-lt"/>
                <a:ea typeface="+mn-ea"/>
                <a:cs typeface="Times New Roman" pitchFamily="18" charset="0"/>
              </a:rPr>
              <a:t>:</a:t>
            </a:r>
          </a:p>
          <a:p>
            <a:pPr lvl="1" algn="just" eaLnBrk="1" hangingPunct="1">
              <a:lnSpc>
                <a:spcPct val="90000"/>
              </a:lnSpc>
              <a:buFont typeface="Arial" pitchFamily="34" charset="0"/>
              <a:buChar char="–"/>
              <a:defRPr/>
            </a:pPr>
            <a:r>
              <a:rPr lang="bs-Latn-BA" sz="2600" dirty="0" smtClean="0">
                <a:latin typeface="+mj-lt"/>
                <a:ea typeface="+mn-ea"/>
                <a:cs typeface="Times New Roman" pitchFamily="18" charset="0"/>
              </a:rPr>
              <a:t>Programski </a:t>
            </a:r>
            <a:r>
              <a:rPr lang="bs-Latn-BA" sz="2600" dirty="0" smtClean="0">
                <a:latin typeface="+mj-lt"/>
                <a:ea typeface="+mn-ea"/>
                <a:cs typeface="Times New Roman" pitchFamily="18" charset="0"/>
              </a:rPr>
              <a:t>virusi</a:t>
            </a:r>
            <a:endParaRPr lang="en-GB" sz="2600" dirty="0" smtClean="0">
              <a:latin typeface="+mj-lt"/>
              <a:ea typeface="+mn-ea"/>
              <a:cs typeface="Times New Roman" pitchFamily="18" charset="0"/>
            </a:endParaRPr>
          </a:p>
          <a:p>
            <a:pPr lvl="1" algn="just" eaLnBrk="1" hangingPunct="1">
              <a:lnSpc>
                <a:spcPct val="90000"/>
              </a:lnSpc>
              <a:buFont typeface="Arial" pitchFamily="34" charset="0"/>
              <a:buChar char="–"/>
              <a:defRPr/>
            </a:pPr>
            <a:r>
              <a:rPr lang="bs-Latn-BA" sz="2600" dirty="0" smtClean="0">
                <a:latin typeface="+mj-lt"/>
                <a:ea typeface="+mn-ea"/>
                <a:cs typeface="Times New Roman" pitchFamily="18" charset="0"/>
              </a:rPr>
              <a:t>Programi dizajnirani i prilagođeni da omoguće pristup računarskim sistemima </a:t>
            </a:r>
            <a:endParaRPr lang="en-GB" sz="2600" dirty="0" smtClean="0">
              <a:latin typeface="+mj-lt"/>
              <a:ea typeface="+mn-ea"/>
              <a:cs typeface="Times New Roman" pitchFamily="18" charset="0"/>
            </a:endParaRPr>
          </a:p>
        </p:txBody>
      </p:sp>
      <p:sp>
        <p:nvSpPr>
          <p:cNvPr id="68612" name="Slide Number Placeholder 1"/>
          <p:cNvSpPr>
            <a:spLocks noGrp="1"/>
          </p:cNvSpPr>
          <p:nvPr>
            <p:ph type="sldNum" sz="quarter" idx="12"/>
          </p:nvPr>
        </p:nvSpPr>
        <p:spPr bwMode="auto">
          <a:noFill/>
          <a:ln>
            <a:miter lim="800000"/>
            <a:headEnd/>
            <a:tailEnd/>
          </a:ln>
        </p:spPr>
        <p:txBody>
          <a:bodyPr/>
          <a:lstStyle/>
          <a:p>
            <a:r>
              <a:rPr lang="en-US" altLang="en-US">
                <a:cs typeface="Arial" charset="0"/>
              </a:rPr>
              <a:t>!</a:t>
            </a:r>
            <a:fld id="{FBFFBEBC-DB0F-4303-8D4E-F329B140BF6C}" type="slidenum">
              <a:rPr lang="en-US" altLang="en-US">
                <a:cs typeface="Arial" charset="0"/>
              </a:rPr>
              <a:pPr/>
              <a:t>66</a:t>
            </a:fld>
            <a:endParaRPr lang="en-US" altLang="en-US">
              <a:cs typeface="Arial" charset="0"/>
            </a:endParaRPr>
          </a:p>
        </p:txBody>
      </p:sp>
    </p:spTree>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2"/>
          <p:cNvSpPr>
            <a:spLocks noGrp="1"/>
          </p:cNvSpPr>
          <p:nvPr>
            <p:ph type="title"/>
          </p:nvPr>
        </p:nvSpPr>
        <p:spPr/>
        <p:txBody>
          <a:bodyPr/>
          <a:lstStyle/>
          <a:p>
            <a:pPr eaLnBrk="1" hangingPunct="1"/>
            <a:r>
              <a:rPr lang="bs-Latn-BA" altLang="en-US" b="1" dirty="0" smtClean="0"/>
              <a:t>Član</a:t>
            </a:r>
            <a:r>
              <a:rPr lang="en-GB" altLang="en-US" b="1" dirty="0" smtClean="0"/>
              <a:t> –</a:t>
            </a:r>
            <a:r>
              <a:rPr lang="bs-Latn-BA" altLang="en-US" b="1" dirty="0" smtClean="0"/>
              <a:t> Zloupotreba uređaja</a:t>
            </a:r>
            <a:endParaRPr lang="en-GB" altLang="en-US" b="1" dirty="0" smtClean="0"/>
          </a:p>
        </p:txBody>
      </p:sp>
      <p:sp>
        <p:nvSpPr>
          <p:cNvPr id="69635" name="Rectangle 3"/>
          <p:cNvSpPr>
            <a:spLocks noGrp="1"/>
          </p:cNvSpPr>
          <p:nvPr>
            <p:ph type="body" idx="1"/>
          </p:nvPr>
        </p:nvSpPr>
        <p:spPr>
          <a:xfrm>
            <a:off x="457200" y="1417638"/>
            <a:ext cx="8229600" cy="4983162"/>
          </a:xfrm>
        </p:spPr>
        <p:txBody>
          <a:bodyPr/>
          <a:lstStyle/>
          <a:p>
            <a:pPr marL="293688" lvl="1" indent="-293688" algn="just" eaLnBrk="1" hangingPunct="1">
              <a:lnSpc>
                <a:spcPct val="90000"/>
              </a:lnSpc>
              <a:buNone/>
            </a:pPr>
            <a:r>
              <a:rPr lang="en-GB" altLang="en-US" sz="2400" dirty="0"/>
              <a:t>(a)	</a:t>
            </a:r>
            <a:r>
              <a:rPr lang="bs-Latn-BA" altLang="en-US" sz="2400" dirty="0"/>
              <a:t>proizvodnja, prodaja, nabavljanje, radi upotrebe, uvoz, distribucija i drugi vidovi stavljanja na raspolaganje:</a:t>
            </a:r>
            <a:endParaRPr lang="en-GB" altLang="en-US" sz="2400" dirty="0"/>
          </a:p>
          <a:p>
            <a:pPr marL="576263" lvl="2" indent="0" algn="just" eaLnBrk="1" hangingPunct="1">
              <a:lnSpc>
                <a:spcPct val="90000"/>
              </a:lnSpc>
              <a:buNone/>
            </a:pPr>
            <a:r>
              <a:rPr lang="en-GB" altLang="en-US" sz="2200" dirty="0"/>
              <a:t>1.	</a:t>
            </a:r>
            <a:r>
              <a:rPr lang="bs-Latn-BA" altLang="en-US" sz="2200" dirty="0"/>
              <a:t>uređaja, što podrazumeva i </a:t>
            </a:r>
            <a:r>
              <a:rPr lang="bs-Latn-BA" altLang="en-US" sz="2200" dirty="0" smtClean="0"/>
              <a:t>računarske </a:t>
            </a:r>
            <a:r>
              <a:rPr lang="bs-Latn-BA" altLang="en-US" sz="2200" dirty="0"/>
              <a:t>programe, </a:t>
            </a:r>
            <a:r>
              <a:rPr lang="bs-Latn-BA" altLang="en-US" sz="2800" b="1" dirty="0">
                <a:solidFill>
                  <a:srgbClr val="FF0000"/>
                </a:solidFill>
              </a:rPr>
              <a:t>projektovane ili preuređene prvenstveno u svrhu izvršenja nekog od dela navedenih u članovima 2-5</a:t>
            </a:r>
            <a:r>
              <a:rPr lang="en-GB" altLang="en-US" sz="2800" b="1" dirty="0">
                <a:solidFill>
                  <a:srgbClr val="FF0000"/>
                </a:solidFill>
              </a:rPr>
              <a:t>;</a:t>
            </a:r>
          </a:p>
          <a:p>
            <a:pPr marL="576263" lvl="2" indent="0" algn="just" eaLnBrk="1" hangingPunct="1">
              <a:lnSpc>
                <a:spcPct val="90000"/>
              </a:lnSpc>
              <a:buNone/>
            </a:pPr>
            <a:r>
              <a:rPr lang="en-GB" altLang="en-US" sz="2200" dirty="0"/>
              <a:t>2.	</a:t>
            </a:r>
            <a:r>
              <a:rPr lang="bs-Latn-BA" altLang="en-US" sz="2200" dirty="0" smtClean="0"/>
              <a:t>računarskih </a:t>
            </a:r>
            <a:r>
              <a:rPr lang="bs-Latn-BA" altLang="en-US" sz="2200" dirty="0"/>
              <a:t>lozinki, </a:t>
            </a:r>
            <a:r>
              <a:rPr lang="bs-Latn-BA" altLang="en-US" sz="2200" dirty="0" smtClean="0"/>
              <a:t>šifre </a:t>
            </a:r>
            <a:r>
              <a:rPr lang="bs-Latn-BA" altLang="en-US" sz="2200" dirty="0"/>
              <a:t>za pristup, ili sličnih podataka putem kojih se može pristupiti računarskom sistemu kao celini ili nekom njegovom delu sa namerom da bude upotrebljen u svrhu izvršenja nekog od dela navedenih u članovima 2-5</a:t>
            </a:r>
            <a:r>
              <a:rPr lang="en-GB" altLang="en-US" sz="2200" dirty="0"/>
              <a:t>; </a:t>
            </a:r>
          </a:p>
          <a:p>
            <a:pPr marL="293688" lvl="1" indent="-293688" algn="just" eaLnBrk="1" hangingPunct="1">
              <a:lnSpc>
                <a:spcPct val="90000"/>
              </a:lnSpc>
              <a:buNone/>
            </a:pPr>
            <a:r>
              <a:rPr lang="en-GB" altLang="en-US" sz="2400" dirty="0"/>
              <a:t>(b)	</a:t>
            </a:r>
            <a:r>
              <a:rPr lang="bs-Latn-BA" altLang="en-US" sz="2400" dirty="0"/>
              <a:t>Posedovanje neke od stvari navedenih u gornjim stavovima</a:t>
            </a:r>
            <a:r>
              <a:rPr lang="en-GB" altLang="en-US" sz="2400" dirty="0"/>
              <a:t> (a)(1) or 	(2), </a:t>
            </a:r>
            <a:r>
              <a:rPr lang="bs-Latn-BA" altLang="en-US" sz="2400" dirty="0"/>
              <a:t>sa namerom da se upotrebi u svrhu izvršenja nekog od dela navedenih u članovima 2-5. Članica može kroz zakon usloviti da se mora posedovati određeni broj pomenutih stvari da bi postojala krivična odgovornost. </a:t>
            </a:r>
            <a:endParaRPr lang="en-GB" altLang="en-US" sz="2400" dirty="0"/>
          </a:p>
          <a:p>
            <a:pPr marL="293688" lvl="1" indent="-293688" algn="just" eaLnBrk="1" hangingPunct="1">
              <a:lnSpc>
                <a:spcPct val="90000"/>
              </a:lnSpc>
              <a:buFont typeface="Arial" charset="0"/>
              <a:buNone/>
            </a:pPr>
            <a:endParaRPr lang="en-GB" altLang="en-US" sz="2000" dirty="0" smtClean="0"/>
          </a:p>
        </p:txBody>
      </p:sp>
      <p:sp>
        <p:nvSpPr>
          <p:cNvPr id="69636" name="Slide Number Placeholder 1"/>
          <p:cNvSpPr>
            <a:spLocks noGrp="1"/>
          </p:cNvSpPr>
          <p:nvPr>
            <p:ph type="sldNum" sz="quarter" idx="12"/>
          </p:nvPr>
        </p:nvSpPr>
        <p:spPr bwMode="auto">
          <a:xfrm>
            <a:off x="6791325" y="6478588"/>
            <a:ext cx="2133600" cy="365125"/>
          </a:xfrm>
          <a:noFill/>
          <a:ln>
            <a:miter lim="800000"/>
            <a:headEnd/>
            <a:tailEnd/>
          </a:ln>
        </p:spPr>
        <p:txBody>
          <a:bodyPr/>
          <a:lstStyle/>
          <a:p>
            <a:r>
              <a:rPr lang="en-US" altLang="en-US">
                <a:cs typeface="Arial" charset="0"/>
              </a:rPr>
              <a:t>!</a:t>
            </a:r>
            <a:fld id="{C3623ACD-7276-49FE-B69D-592C69E20E87}" type="slidenum">
              <a:rPr lang="en-US" altLang="en-US">
                <a:cs typeface="Arial" charset="0"/>
              </a:rPr>
              <a:pPr/>
              <a:t>67</a:t>
            </a:fld>
            <a:endParaRPr lang="en-US" altLang="en-US">
              <a:cs typeface="Arial" charset="0"/>
            </a:endParaRPr>
          </a:p>
        </p:txBody>
      </p:sp>
    </p:spTree>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2"/>
          <p:cNvSpPr>
            <a:spLocks noGrp="1"/>
          </p:cNvSpPr>
          <p:nvPr>
            <p:ph type="title"/>
          </p:nvPr>
        </p:nvSpPr>
        <p:spPr>
          <a:xfrm>
            <a:off x="457200" y="276225"/>
            <a:ext cx="8229600" cy="1143000"/>
          </a:xfrm>
        </p:spPr>
        <p:txBody>
          <a:bodyPr/>
          <a:lstStyle/>
          <a:p>
            <a:pPr eaLnBrk="1" hangingPunct="1"/>
            <a:r>
              <a:rPr lang="bs-Latn-BA" altLang="en-US" b="1" dirty="0" smtClean="0"/>
              <a:t>Projektovani ili preuređeni prvenstveno u svrhu izvršenja dela</a:t>
            </a:r>
            <a:endParaRPr lang="en-GB" altLang="en-US" b="1" dirty="0" smtClean="0"/>
          </a:p>
        </p:txBody>
      </p:sp>
      <p:sp>
        <p:nvSpPr>
          <p:cNvPr id="78851" name="Rectangle 3"/>
          <p:cNvSpPr>
            <a:spLocks noGrp="1"/>
          </p:cNvSpPr>
          <p:nvPr>
            <p:ph type="body" idx="1"/>
          </p:nvPr>
        </p:nvSpPr>
        <p:spPr>
          <a:xfrm>
            <a:off x="457200" y="1993900"/>
            <a:ext cx="8229600" cy="3443288"/>
          </a:xfrm>
        </p:spPr>
        <p:txBody>
          <a:bodyPr/>
          <a:lstStyle/>
          <a:p>
            <a:pPr algn="just" eaLnBrk="1" hangingPunct="1">
              <a:lnSpc>
                <a:spcPct val="90000"/>
              </a:lnSpc>
              <a:buFont typeface="Arial" pitchFamily="34" charset="0"/>
              <a:buChar char="•"/>
              <a:defRPr/>
            </a:pPr>
            <a:r>
              <a:rPr lang="bs-Latn-BA" sz="2800" dirty="0" smtClean="0">
                <a:latin typeface="+mj-lt"/>
                <a:ea typeface="+mn-ea"/>
                <a:cs typeface="Times New Roman" pitchFamily="18" charset="0"/>
              </a:rPr>
              <a:t>Konvencija iz Budimpešte pravi razliku između: </a:t>
            </a:r>
            <a:endParaRPr lang="en-GB" sz="2800" dirty="0" smtClean="0">
              <a:latin typeface="+mj-lt"/>
              <a:ea typeface="+mn-ea"/>
              <a:cs typeface="Times New Roman" pitchFamily="18" charset="0"/>
            </a:endParaRPr>
          </a:p>
          <a:p>
            <a:pPr lvl="1" algn="just" eaLnBrk="1" hangingPunct="1">
              <a:lnSpc>
                <a:spcPct val="90000"/>
              </a:lnSpc>
              <a:buFont typeface="Arial" pitchFamily="34" charset="0"/>
              <a:buChar char="–"/>
              <a:defRPr/>
            </a:pPr>
            <a:r>
              <a:rPr lang="bs-Latn-BA" sz="2400" dirty="0" smtClean="0">
                <a:latin typeface="+mj-lt"/>
                <a:ea typeface="+mn-ea"/>
                <a:cs typeface="Times New Roman" pitchFamily="18" charset="0"/>
              </a:rPr>
              <a:t>Isključivanja uređaja za </a:t>
            </a:r>
            <a:r>
              <a:rPr lang="bs-Latn-BA" sz="2400" dirty="0" smtClean="0">
                <a:latin typeface="+mj-lt"/>
                <a:ea typeface="+mn-ea"/>
                <a:cs typeface="Times New Roman" pitchFamily="18" charset="0"/>
              </a:rPr>
              <a:t>dvostruku </a:t>
            </a:r>
            <a:r>
              <a:rPr lang="bs-Latn-BA" sz="2400" dirty="0" smtClean="0">
                <a:latin typeface="+mj-lt"/>
                <a:ea typeface="+mn-ea"/>
                <a:cs typeface="Times New Roman" pitchFamily="18" charset="0"/>
              </a:rPr>
              <a:t>upotrebu (što bi bilo preusko i teško za dokazati) i </a:t>
            </a:r>
            <a:endParaRPr lang="en-GB" sz="2400" dirty="0" smtClean="0">
              <a:latin typeface="+mj-lt"/>
              <a:ea typeface="+mn-ea"/>
              <a:cs typeface="Times New Roman" pitchFamily="18" charset="0"/>
            </a:endParaRPr>
          </a:p>
          <a:p>
            <a:pPr lvl="1" algn="just" eaLnBrk="1" hangingPunct="1">
              <a:lnSpc>
                <a:spcPct val="90000"/>
              </a:lnSpc>
              <a:buFont typeface="Arial" pitchFamily="34" charset="0"/>
              <a:buChar char="–"/>
              <a:defRPr/>
            </a:pPr>
            <a:r>
              <a:rPr lang="bs-Latn-BA" sz="2400" dirty="0" smtClean="0">
                <a:latin typeface="+mj-lt"/>
                <a:ea typeface="+mn-ea"/>
                <a:cs typeface="Times New Roman" pitchFamily="18" charset="0"/>
              </a:rPr>
              <a:t>Uključivanja uređaja za dvostruku upotrebu (što bi </a:t>
            </a:r>
            <a:r>
              <a:rPr lang="bs-Latn-BA" sz="2400" dirty="0" smtClean="0">
                <a:latin typeface="+mj-lt"/>
                <a:ea typeface="+mn-ea"/>
                <a:cs typeface="Times New Roman" pitchFamily="18" charset="0"/>
              </a:rPr>
              <a:t>rezultiralo preteranom kriminalizacijom i </a:t>
            </a:r>
            <a:r>
              <a:rPr lang="bs-Latn-BA" sz="2400" dirty="0" smtClean="0">
                <a:latin typeface="+mj-lt"/>
                <a:ea typeface="+mn-ea"/>
                <a:cs typeface="Times New Roman" pitchFamily="18" charset="0"/>
              </a:rPr>
              <a:t>uključivanjem svih uređaja čak i ako su zakonito proizvedeni i distribuisani) </a:t>
            </a:r>
            <a:endParaRPr lang="en-GB" sz="2400" dirty="0" smtClean="0">
              <a:latin typeface="+mj-lt"/>
              <a:ea typeface="+mn-ea"/>
              <a:cs typeface="Times New Roman" pitchFamily="18" charset="0"/>
            </a:endParaRPr>
          </a:p>
          <a:p>
            <a:pPr algn="just" eaLnBrk="1" hangingPunct="1">
              <a:lnSpc>
                <a:spcPct val="90000"/>
              </a:lnSpc>
              <a:buFont typeface="Arial" pitchFamily="34" charset="0"/>
              <a:buChar char="•"/>
              <a:defRPr/>
            </a:pPr>
            <a:r>
              <a:rPr lang="bs-Latn-BA" sz="2800" dirty="0" smtClean="0">
                <a:latin typeface="+mj-lt"/>
                <a:ea typeface="+mn-ea"/>
                <a:cs typeface="Times New Roman" pitchFamily="18" charset="0"/>
              </a:rPr>
              <a:t>Konvencija </a:t>
            </a:r>
            <a:r>
              <a:rPr lang="bs-Latn-BA" sz="2800" dirty="0" smtClean="0">
                <a:latin typeface="+mj-lt"/>
                <a:ea typeface="+mn-ea"/>
                <a:cs typeface="Times New Roman" pitchFamily="18" charset="0"/>
              </a:rPr>
              <a:t>iz Budimpešte zahteva da uređaj bude dizajniran ili prilagođen </a:t>
            </a:r>
            <a:r>
              <a:rPr lang="bs-Latn-BA" sz="2800" b="1" dirty="0" smtClean="0">
                <a:latin typeface="+mj-lt"/>
                <a:ea typeface="+mn-ea"/>
                <a:cs typeface="Times New Roman" pitchFamily="18" charset="0"/>
              </a:rPr>
              <a:t>prvenstveno</a:t>
            </a:r>
            <a:r>
              <a:rPr lang="bs-Latn-BA" sz="2800" dirty="0" smtClean="0">
                <a:latin typeface="+mj-lt"/>
                <a:ea typeface="+mn-ea"/>
                <a:cs typeface="Times New Roman" pitchFamily="18" charset="0"/>
              </a:rPr>
              <a:t> (ali ne isključivo) radi </a:t>
            </a:r>
            <a:r>
              <a:rPr lang="bs-Latn-BA" sz="2800" dirty="0" smtClean="0">
                <a:latin typeface="+mj-lt"/>
                <a:ea typeface="+mn-ea"/>
                <a:cs typeface="Times New Roman" pitchFamily="18" charset="0"/>
              </a:rPr>
              <a:t>izvršenja</a:t>
            </a:r>
            <a:r>
              <a:rPr lang="bs-Latn-BA" sz="2800" dirty="0" smtClean="0">
                <a:latin typeface="+mj-lt"/>
                <a:ea typeface="+mn-ea"/>
                <a:cs typeface="Times New Roman" pitchFamily="18" charset="0"/>
              </a:rPr>
              <a:t> </a:t>
            </a:r>
            <a:r>
              <a:rPr lang="bs-Latn-BA" sz="2800" dirty="0" smtClean="0">
                <a:latin typeface="+mj-lt"/>
                <a:ea typeface="+mn-ea"/>
                <a:cs typeface="Times New Roman" pitchFamily="18" charset="0"/>
              </a:rPr>
              <a:t>prestupa iz članova 2-5 konvencije.</a:t>
            </a:r>
            <a:endParaRPr lang="en-GB" sz="2400" dirty="0" smtClean="0">
              <a:latin typeface="+mj-lt"/>
              <a:ea typeface="+mn-ea"/>
              <a:cs typeface="Times New Roman" pitchFamily="18" charset="0"/>
            </a:endParaRPr>
          </a:p>
        </p:txBody>
      </p:sp>
      <p:sp>
        <p:nvSpPr>
          <p:cNvPr id="70660" name="Slide Number Placeholder 1"/>
          <p:cNvSpPr>
            <a:spLocks noGrp="1"/>
          </p:cNvSpPr>
          <p:nvPr>
            <p:ph type="sldNum" sz="quarter" idx="12"/>
          </p:nvPr>
        </p:nvSpPr>
        <p:spPr bwMode="auto">
          <a:noFill/>
          <a:ln>
            <a:miter lim="800000"/>
            <a:headEnd/>
            <a:tailEnd/>
          </a:ln>
        </p:spPr>
        <p:txBody>
          <a:bodyPr/>
          <a:lstStyle/>
          <a:p>
            <a:r>
              <a:rPr lang="en-US" altLang="en-US">
                <a:cs typeface="Arial" charset="0"/>
              </a:rPr>
              <a:t>!</a:t>
            </a:r>
            <a:fld id="{D9013035-925B-45E0-B905-2931ADD345C8}" type="slidenum">
              <a:rPr lang="en-US" altLang="en-US">
                <a:cs typeface="Arial" charset="0"/>
              </a:rPr>
              <a:pPr/>
              <a:t>68</a:t>
            </a:fld>
            <a:endParaRPr lang="en-US" altLang="en-US">
              <a:cs typeface="Arial" charset="0"/>
            </a:endParaRPr>
          </a:p>
        </p:txBody>
      </p:sp>
    </p:spTree>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2"/>
          <p:cNvSpPr>
            <a:spLocks noGrp="1"/>
          </p:cNvSpPr>
          <p:nvPr>
            <p:ph type="title"/>
          </p:nvPr>
        </p:nvSpPr>
        <p:spPr/>
        <p:txBody>
          <a:bodyPr/>
          <a:lstStyle/>
          <a:p>
            <a:pPr eaLnBrk="1" hangingPunct="1"/>
            <a:r>
              <a:rPr lang="bs-Latn-BA" altLang="en-US" b="1" dirty="0" smtClean="0"/>
              <a:t>Član</a:t>
            </a:r>
            <a:r>
              <a:rPr lang="en-GB" altLang="en-US" b="1" dirty="0" smtClean="0"/>
              <a:t> 6 – </a:t>
            </a:r>
            <a:r>
              <a:rPr lang="bs-Latn-BA" altLang="en-US" b="1" dirty="0" smtClean="0"/>
              <a:t>Zloupotreba uređaja</a:t>
            </a:r>
            <a:endParaRPr lang="en-GB" altLang="en-US" b="1" dirty="0" smtClean="0"/>
          </a:p>
        </p:txBody>
      </p:sp>
      <p:sp>
        <p:nvSpPr>
          <p:cNvPr id="71683" name="Rectangle 3"/>
          <p:cNvSpPr>
            <a:spLocks noGrp="1"/>
          </p:cNvSpPr>
          <p:nvPr>
            <p:ph type="body" idx="1"/>
          </p:nvPr>
        </p:nvSpPr>
        <p:spPr>
          <a:xfrm>
            <a:off x="457200" y="1417638"/>
            <a:ext cx="8229600" cy="4983162"/>
          </a:xfrm>
        </p:spPr>
        <p:txBody>
          <a:bodyPr/>
          <a:lstStyle/>
          <a:p>
            <a:pPr marL="293688" lvl="1" indent="-293688" algn="just" eaLnBrk="1" hangingPunct="1">
              <a:lnSpc>
                <a:spcPct val="90000"/>
              </a:lnSpc>
              <a:buNone/>
            </a:pPr>
            <a:r>
              <a:rPr lang="en-GB" altLang="en-US" sz="2400" dirty="0"/>
              <a:t>(a)	</a:t>
            </a:r>
            <a:r>
              <a:rPr lang="bs-Latn-BA" altLang="en-US" sz="2400" dirty="0"/>
              <a:t>proizvodnja, prodaja, nabavljanje, radi upotrebe, uvoz, distribucija i drugi vidovi stavljanja na raspolaganje:</a:t>
            </a:r>
            <a:endParaRPr lang="en-GB" altLang="en-US" sz="2400" dirty="0"/>
          </a:p>
          <a:p>
            <a:pPr marL="576263" lvl="2" indent="0" algn="just" eaLnBrk="1" hangingPunct="1">
              <a:lnSpc>
                <a:spcPct val="90000"/>
              </a:lnSpc>
              <a:buNone/>
            </a:pPr>
            <a:r>
              <a:rPr lang="en-GB" altLang="en-US" sz="2200" dirty="0"/>
              <a:t>1.	</a:t>
            </a:r>
            <a:r>
              <a:rPr lang="bs-Latn-BA" altLang="en-US" sz="2200" dirty="0"/>
              <a:t>uređaja, što podrazumeva i </a:t>
            </a:r>
            <a:r>
              <a:rPr lang="bs-Latn-BA" altLang="en-US" sz="2200" dirty="0" smtClean="0"/>
              <a:t>računarske </a:t>
            </a:r>
            <a:r>
              <a:rPr lang="bs-Latn-BA" altLang="en-US" sz="2200" dirty="0"/>
              <a:t>programe, projektovane ili preuređene prvenstveno u svrhu izvršenja nekog od dela navedenih u članovima 2-5</a:t>
            </a:r>
            <a:r>
              <a:rPr lang="en-GB" altLang="en-US" sz="2200" dirty="0"/>
              <a:t>;</a:t>
            </a:r>
          </a:p>
          <a:p>
            <a:pPr marL="576263" lvl="2" indent="0" algn="just" eaLnBrk="1" hangingPunct="1">
              <a:lnSpc>
                <a:spcPct val="90000"/>
              </a:lnSpc>
              <a:buNone/>
            </a:pPr>
            <a:r>
              <a:rPr lang="en-GB" altLang="en-US" sz="2200" b="1" dirty="0">
                <a:solidFill>
                  <a:srgbClr val="FF0000"/>
                </a:solidFill>
              </a:rPr>
              <a:t>2.	</a:t>
            </a:r>
            <a:r>
              <a:rPr lang="bs-Latn-BA" altLang="en-US" sz="2200" b="1" dirty="0" smtClean="0">
                <a:solidFill>
                  <a:srgbClr val="FF0000"/>
                </a:solidFill>
              </a:rPr>
              <a:t>računarskih </a:t>
            </a:r>
            <a:r>
              <a:rPr lang="bs-Latn-BA" altLang="en-US" sz="2200" b="1" dirty="0">
                <a:solidFill>
                  <a:srgbClr val="FF0000"/>
                </a:solidFill>
              </a:rPr>
              <a:t>lozinki, </a:t>
            </a:r>
            <a:r>
              <a:rPr lang="bs-Latn-BA" altLang="en-US" sz="2200" b="1" dirty="0" smtClean="0">
                <a:solidFill>
                  <a:srgbClr val="FF0000"/>
                </a:solidFill>
              </a:rPr>
              <a:t>šifre </a:t>
            </a:r>
            <a:r>
              <a:rPr lang="bs-Latn-BA" altLang="en-US" sz="2200" b="1" dirty="0">
                <a:solidFill>
                  <a:srgbClr val="FF0000"/>
                </a:solidFill>
              </a:rPr>
              <a:t>za pristup, ili sličnih podataka putem kojih se može pristupiti računarskom sistemu kao celini ili nekom njegovom delu sa namerom da bude upotrebljen u svrhu izvršenja nekog od dela navedenih u članovima 2-5</a:t>
            </a:r>
            <a:r>
              <a:rPr lang="en-GB" altLang="en-US" sz="2200" b="1" dirty="0">
                <a:solidFill>
                  <a:srgbClr val="FF0000"/>
                </a:solidFill>
              </a:rPr>
              <a:t>; </a:t>
            </a:r>
          </a:p>
          <a:p>
            <a:pPr marL="293688" lvl="1" indent="-293688" algn="just" eaLnBrk="1" hangingPunct="1">
              <a:lnSpc>
                <a:spcPct val="90000"/>
              </a:lnSpc>
              <a:buNone/>
            </a:pPr>
            <a:r>
              <a:rPr lang="en-GB" altLang="en-US" sz="2400" dirty="0"/>
              <a:t>(b)	</a:t>
            </a:r>
            <a:r>
              <a:rPr lang="bs-Latn-BA" altLang="en-US" sz="2400" dirty="0"/>
              <a:t>Posedovanje neke od stvari navedenih u gornjim stavovima</a:t>
            </a:r>
            <a:r>
              <a:rPr lang="en-GB" altLang="en-US" sz="2400" dirty="0"/>
              <a:t> (a)(1) or 	(2), </a:t>
            </a:r>
            <a:r>
              <a:rPr lang="bs-Latn-BA" altLang="en-US" sz="2400" dirty="0"/>
              <a:t>sa namerom da se upotrebi u svrhu izvršenja nekog od dela navedenih u članovima 2-5. Članica može kroz zakon usloviti da se mora posedovati određeni broj pomenutih stvari da bi postojala krivična odgovornost. </a:t>
            </a:r>
            <a:endParaRPr lang="en-GB" altLang="en-US" sz="2400" dirty="0"/>
          </a:p>
          <a:p>
            <a:pPr marL="293688" lvl="1" indent="-293688" algn="just" eaLnBrk="1" hangingPunct="1">
              <a:lnSpc>
                <a:spcPct val="90000"/>
              </a:lnSpc>
              <a:buFont typeface="Arial" charset="0"/>
              <a:buNone/>
            </a:pPr>
            <a:endParaRPr lang="en-GB" altLang="en-US" sz="2000" dirty="0" smtClean="0"/>
          </a:p>
        </p:txBody>
      </p:sp>
      <p:sp>
        <p:nvSpPr>
          <p:cNvPr id="71684" name="Slide Number Placeholder 1"/>
          <p:cNvSpPr>
            <a:spLocks noGrp="1"/>
          </p:cNvSpPr>
          <p:nvPr>
            <p:ph type="sldNum" sz="quarter" idx="12"/>
          </p:nvPr>
        </p:nvSpPr>
        <p:spPr bwMode="auto">
          <a:noFill/>
          <a:ln>
            <a:miter lim="800000"/>
            <a:headEnd/>
            <a:tailEnd/>
          </a:ln>
        </p:spPr>
        <p:txBody>
          <a:bodyPr/>
          <a:lstStyle/>
          <a:p>
            <a:r>
              <a:rPr lang="en-US" altLang="en-US">
                <a:cs typeface="Arial" charset="0"/>
              </a:rPr>
              <a:t>!</a:t>
            </a:r>
            <a:fld id="{65B261C7-A9BF-4955-8C8E-D9D1C5454BBE}" type="slidenum">
              <a:rPr lang="en-US" altLang="en-US">
                <a:cs typeface="Arial" charset="0"/>
              </a:rPr>
              <a:pPr/>
              <a:t>69</a:t>
            </a:fld>
            <a:endParaRPr lang="en-US" altLang="en-US">
              <a:cs typeface="Arial"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3"/>
          <p:cNvSpPr>
            <a:spLocks noGrp="1"/>
          </p:cNvSpPr>
          <p:nvPr>
            <p:ph type="body" idx="1"/>
          </p:nvPr>
        </p:nvSpPr>
        <p:spPr>
          <a:xfrm>
            <a:off x="385763" y="846138"/>
            <a:ext cx="8229600" cy="4525962"/>
          </a:xfrm>
        </p:spPr>
        <p:txBody>
          <a:bodyPr/>
          <a:lstStyle/>
          <a:p>
            <a:pPr algn="ctr" eaLnBrk="1" hangingPunct="1">
              <a:buFont typeface="Arial" charset="0"/>
              <a:buNone/>
            </a:pPr>
            <a:endParaRPr lang="en-GB" altLang="en-US" b="1" dirty="0" smtClean="0"/>
          </a:p>
          <a:p>
            <a:pPr algn="ctr" eaLnBrk="1" hangingPunct="1">
              <a:lnSpc>
                <a:spcPct val="155000"/>
              </a:lnSpc>
              <a:buFont typeface="Arial" charset="0"/>
              <a:buNone/>
            </a:pPr>
            <a:r>
              <a:rPr lang="hr-HR" altLang="en-US" b="1" dirty="0" smtClean="0"/>
              <a:t>Krivična dela protiv poverljivosti, integriteta i dostupnosti računarskih podataka i sistema </a:t>
            </a:r>
            <a:endParaRPr lang="en-GB" altLang="en-US" b="1" dirty="0" smtClean="0"/>
          </a:p>
          <a:p>
            <a:pPr eaLnBrk="1" hangingPunct="1"/>
            <a:endParaRPr lang="en-GB" altLang="en-US" dirty="0" smtClean="0"/>
          </a:p>
        </p:txBody>
      </p:sp>
      <p:sp>
        <p:nvSpPr>
          <p:cNvPr id="8195" name="Slide Number Placeholder 1"/>
          <p:cNvSpPr>
            <a:spLocks noGrp="1"/>
          </p:cNvSpPr>
          <p:nvPr>
            <p:ph type="sldNum" sz="quarter" idx="12"/>
          </p:nvPr>
        </p:nvSpPr>
        <p:spPr bwMode="auto">
          <a:noFill/>
          <a:ln>
            <a:miter lim="800000"/>
            <a:headEnd/>
            <a:tailEnd/>
          </a:ln>
        </p:spPr>
        <p:txBody>
          <a:bodyPr/>
          <a:lstStyle/>
          <a:p>
            <a:fld id="{41A4E6BC-12E5-4BCA-BCC1-8D8E25C58722}" type="slidenum">
              <a:rPr lang="en-US" altLang="en-US">
                <a:cs typeface="Arial" charset="0"/>
              </a:rPr>
              <a:pPr/>
              <a:t>7</a:t>
            </a:fld>
            <a:endParaRPr lang="en-US" altLang="en-US">
              <a:cs typeface="Arial" charset="0"/>
            </a:endParaRPr>
          </a:p>
        </p:txBody>
      </p:sp>
    </p:spTree>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2"/>
          <p:cNvSpPr>
            <a:spLocks noGrp="1"/>
          </p:cNvSpPr>
          <p:nvPr>
            <p:ph type="title"/>
          </p:nvPr>
        </p:nvSpPr>
        <p:spPr>
          <a:xfrm>
            <a:off x="457200" y="122238"/>
            <a:ext cx="8229600" cy="1143000"/>
          </a:xfrm>
        </p:spPr>
        <p:txBody>
          <a:bodyPr/>
          <a:lstStyle/>
          <a:p>
            <a:pPr eaLnBrk="1" hangingPunct="1"/>
            <a:r>
              <a:rPr lang="bs-Latn-BA" altLang="en-US" b="1" dirty="0" smtClean="0"/>
              <a:t>računarske </a:t>
            </a:r>
            <a:r>
              <a:rPr lang="bs-Latn-BA" altLang="en-US" b="1" dirty="0" smtClean="0"/>
              <a:t>lozinke, pristupni kodovi itd.</a:t>
            </a:r>
            <a:endParaRPr lang="en-GB" altLang="en-US" b="1" dirty="0" smtClean="0"/>
          </a:p>
        </p:txBody>
      </p:sp>
      <p:sp>
        <p:nvSpPr>
          <p:cNvPr id="78851" name="Rectangle 3"/>
          <p:cNvSpPr>
            <a:spLocks noGrp="1"/>
          </p:cNvSpPr>
          <p:nvPr>
            <p:ph type="body" idx="1"/>
          </p:nvPr>
        </p:nvSpPr>
        <p:spPr>
          <a:xfrm>
            <a:off x="457200" y="1530350"/>
            <a:ext cx="8229600" cy="3443288"/>
          </a:xfrm>
        </p:spPr>
        <p:txBody>
          <a:bodyPr/>
          <a:lstStyle/>
          <a:p>
            <a:pPr algn="just">
              <a:buFont typeface="Arial" pitchFamily="34" charset="0"/>
              <a:buChar char="•"/>
              <a:defRPr/>
            </a:pPr>
            <a:r>
              <a:rPr lang="bs-Latn-BA" sz="3000" dirty="0" smtClean="0">
                <a:ea typeface="ＭＳ Ｐゴシック" charset="0"/>
                <a:cs typeface="ＭＳ Ｐゴシック" charset="0"/>
              </a:rPr>
              <a:t>Stav </a:t>
            </a:r>
            <a:r>
              <a:rPr lang="en-US" sz="3000" dirty="0" smtClean="0">
                <a:ea typeface="ＭＳ Ｐゴシック" charset="0"/>
                <a:cs typeface="ＭＳ Ｐゴシック" charset="0"/>
              </a:rPr>
              <a:t>1(a)2 </a:t>
            </a:r>
            <a:r>
              <a:rPr lang="bs-Latn-BA" sz="3000" dirty="0" smtClean="0">
                <a:ea typeface="ＭＳ Ｐゴシック" charset="0"/>
                <a:cs typeface="ＭＳ Ｐゴシック" charset="0"/>
              </a:rPr>
              <a:t>kriminalizuje</a:t>
            </a:r>
            <a:r>
              <a:rPr lang="en-US" sz="3000" dirty="0" smtClean="0">
                <a:ea typeface="ＭＳ Ｐゴシック" charset="0"/>
                <a:cs typeface="ＭＳ Ｐゴシック" charset="0"/>
              </a:rPr>
              <a:t>:</a:t>
            </a:r>
          </a:p>
          <a:p>
            <a:pPr lvl="1" algn="just">
              <a:buFont typeface="Arial" pitchFamily="34" charset="0"/>
              <a:buChar char="–"/>
              <a:defRPr/>
            </a:pPr>
            <a:r>
              <a:rPr lang="bs-Latn-BA" sz="2400" dirty="0" smtClean="0">
                <a:ea typeface="ＭＳ Ｐゴシック" charset="0"/>
                <a:cs typeface="ＭＳ Ｐゴシック" pitchFamily="34" charset="-128"/>
              </a:rPr>
              <a:t>Proizvodnju</a:t>
            </a:r>
            <a:r>
              <a:rPr lang="en-US" sz="2400" dirty="0" smtClean="0">
                <a:ea typeface="ＭＳ Ｐゴシック" charset="0"/>
                <a:cs typeface="ＭＳ Ｐゴシック" pitchFamily="34" charset="-128"/>
              </a:rPr>
              <a:t>;</a:t>
            </a:r>
          </a:p>
          <a:p>
            <a:pPr lvl="1" algn="just">
              <a:buFont typeface="Arial" pitchFamily="34" charset="0"/>
              <a:buChar char="–"/>
              <a:defRPr/>
            </a:pPr>
            <a:r>
              <a:rPr lang="bs-Latn-BA" sz="2400" dirty="0" smtClean="0">
                <a:ea typeface="ＭＳ Ｐゴシック" charset="0"/>
                <a:cs typeface="ＭＳ Ｐゴシック" pitchFamily="34" charset="-128"/>
              </a:rPr>
              <a:t>prodaju</a:t>
            </a:r>
            <a:r>
              <a:rPr lang="en-US" sz="2400" dirty="0" smtClean="0">
                <a:ea typeface="ＭＳ Ｐゴシック" charset="0"/>
                <a:cs typeface="ＭＳ Ｐゴシック" pitchFamily="34" charset="-128"/>
              </a:rPr>
              <a:t>;</a:t>
            </a:r>
          </a:p>
          <a:p>
            <a:pPr lvl="1" algn="just">
              <a:buFont typeface="Arial" pitchFamily="34" charset="0"/>
              <a:buChar char="–"/>
              <a:defRPr/>
            </a:pPr>
            <a:r>
              <a:rPr lang="bs-Latn-BA" sz="2400" dirty="0" smtClean="0">
                <a:ea typeface="ＭＳ Ｐゴシック" charset="0"/>
                <a:cs typeface="ＭＳ Ｐゴシック" pitchFamily="34" charset="-128"/>
              </a:rPr>
              <a:t>Nabavljanje radi upotrebe</a:t>
            </a:r>
            <a:r>
              <a:rPr lang="en-US" sz="2400" dirty="0" smtClean="0">
                <a:ea typeface="ＭＳ Ｐゴシック" charset="0"/>
                <a:cs typeface="ＭＳ Ｐゴシック" pitchFamily="34" charset="-128"/>
              </a:rPr>
              <a:t>;</a:t>
            </a:r>
          </a:p>
          <a:p>
            <a:pPr lvl="1" algn="just">
              <a:buFont typeface="Arial" pitchFamily="34" charset="0"/>
              <a:buChar char="–"/>
              <a:defRPr/>
            </a:pPr>
            <a:r>
              <a:rPr lang="bs-Latn-BA" sz="2400" dirty="0" smtClean="0">
                <a:ea typeface="ＭＳ Ｐゴシック" charset="0"/>
                <a:cs typeface="ＭＳ Ｐゴシック" pitchFamily="34" charset="-128"/>
              </a:rPr>
              <a:t>uvoz</a:t>
            </a:r>
            <a:r>
              <a:rPr lang="en-US" sz="2400" dirty="0" smtClean="0">
                <a:ea typeface="ＭＳ Ｐゴシック" charset="0"/>
                <a:cs typeface="ＭＳ Ｐゴシック" pitchFamily="34" charset="-128"/>
              </a:rPr>
              <a:t>;</a:t>
            </a:r>
          </a:p>
          <a:p>
            <a:pPr lvl="1" algn="just">
              <a:buFont typeface="Arial" pitchFamily="34" charset="0"/>
              <a:buChar char="–"/>
              <a:defRPr/>
            </a:pPr>
            <a:r>
              <a:rPr lang="bs-Latn-BA" sz="2400" dirty="0" smtClean="0">
                <a:ea typeface="ＭＳ Ｐゴシック" charset="0"/>
                <a:cs typeface="ＭＳ Ｐゴシック" pitchFamily="34" charset="-128"/>
              </a:rPr>
              <a:t>distribuciju</a:t>
            </a:r>
            <a:r>
              <a:rPr lang="en-US" sz="2400" dirty="0" smtClean="0">
                <a:ea typeface="ＭＳ Ｐゴシック" charset="0"/>
                <a:cs typeface="ＭＳ Ｐゴシック" pitchFamily="34" charset="-128"/>
              </a:rPr>
              <a:t>; </a:t>
            </a:r>
            <a:r>
              <a:rPr lang="bs-Latn-BA" sz="2400" dirty="0" smtClean="0">
                <a:ea typeface="ＭＳ Ｐゴシック" charset="0"/>
                <a:cs typeface="ＭＳ Ｐゴシック" pitchFamily="34" charset="-128"/>
              </a:rPr>
              <a:t>ili</a:t>
            </a:r>
            <a:r>
              <a:rPr lang="en-US" sz="2400" dirty="0" smtClean="0">
                <a:ea typeface="ＭＳ Ｐゴシック" charset="0"/>
                <a:cs typeface="ＭＳ Ｐゴシック" pitchFamily="34" charset="-128"/>
              </a:rPr>
              <a:t> </a:t>
            </a:r>
          </a:p>
          <a:p>
            <a:pPr lvl="1" algn="just">
              <a:buFont typeface="Arial" pitchFamily="34" charset="0"/>
              <a:buChar char="–"/>
              <a:defRPr/>
            </a:pPr>
            <a:r>
              <a:rPr lang="bs-Latn-BA" sz="2400" dirty="0" smtClean="0">
                <a:ea typeface="ＭＳ Ｐゴシック" charset="0"/>
                <a:cs typeface="ＭＳ Ｐゴシック" pitchFamily="34" charset="-128"/>
              </a:rPr>
              <a:t>Druge vidove stavljanja na raspolaganje</a:t>
            </a:r>
            <a:r>
              <a:rPr lang="en-US" sz="2400" dirty="0" smtClean="0">
                <a:ea typeface="ＭＳ Ｐゴシック" charset="0"/>
                <a:cs typeface="ＭＳ Ｐゴシック" pitchFamily="34" charset="-128"/>
              </a:rPr>
              <a:t>:</a:t>
            </a:r>
          </a:p>
          <a:p>
            <a:pPr marL="0" indent="0" algn="just">
              <a:buFont typeface="Arial" pitchFamily="34" charset="0"/>
              <a:buNone/>
              <a:defRPr/>
            </a:pPr>
            <a:r>
              <a:rPr lang="en-US" sz="3000" dirty="0">
                <a:ea typeface="ＭＳ Ｐゴシック" charset="0"/>
                <a:cs typeface="ＭＳ Ｐゴシック" charset="0"/>
              </a:rPr>
              <a:t>	</a:t>
            </a:r>
            <a:r>
              <a:rPr lang="bs-Latn-BA" sz="3000" dirty="0" smtClean="0">
                <a:ea typeface="ＭＳ Ｐゴシック" charset="0"/>
                <a:cs typeface="ＭＳ Ｐゴシック" charset="0"/>
              </a:rPr>
              <a:t>računarskih </a:t>
            </a:r>
            <a:r>
              <a:rPr lang="bs-Latn-BA" sz="3000" dirty="0" smtClean="0">
                <a:ea typeface="ＭＳ Ｐゴシック" charset="0"/>
                <a:cs typeface="ＭＳ Ｐゴシック" charset="0"/>
              </a:rPr>
              <a:t>lozinki, </a:t>
            </a:r>
            <a:r>
              <a:rPr lang="bs-Latn-BA" sz="3000" dirty="0" smtClean="0">
                <a:ea typeface="ＭＳ Ｐゴシック" charset="0"/>
                <a:cs typeface="ＭＳ Ｐゴシック" charset="0"/>
              </a:rPr>
              <a:t>šifre </a:t>
            </a:r>
            <a:r>
              <a:rPr lang="bs-Latn-BA" sz="3000" dirty="0" smtClean="0">
                <a:ea typeface="ＭＳ Ｐゴシック" charset="0"/>
                <a:cs typeface="ＭＳ Ｐゴシック" charset="0"/>
              </a:rPr>
              <a:t>za pristup, ili sličnih podataka putem kojih se može pristupiti </a:t>
            </a:r>
            <a:r>
              <a:rPr lang="bs-Latn-BA" sz="3000" dirty="0" smtClean="0">
                <a:ea typeface="ＭＳ Ｐゴシック" charset="0"/>
                <a:cs typeface="ＭＳ Ｐゴシック" charset="0"/>
              </a:rPr>
              <a:t>računarskom </a:t>
            </a:r>
            <a:r>
              <a:rPr lang="bs-Latn-BA" sz="3000" dirty="0" smtClean="0">
                <a:ea typeface="ＭＳ Ｐゴシック" charset="0"/>
                <a:cs typeface="ＭＳ Ｐゴシック" charset="0"/>
              </a:rPr>
              <a:t>sistemu ili delu sistema u koji je moguće pristupiti. </a:t>
            </a:r>
            <a:endParaRPr lang="en-GB" sz="3000" dirty="0" smtClean="0">
              <a:latin typeface="+mj-lt"/>
              <a:ea typeface="+mn-ea"/>
              <a:cs typeface="Times New Roman" pitchFamily="18" charset="0"/>
            </a:endParaRPr>
          </a:p>
        </p:txBody>
      </p:sp>
      <p:sp>
        <p:nvSpPr>
          <p:cNvPr id="72708" name="Slide Number Placeholder 1"/>
          <p:cNvSpPr>
            <a:spLocks noGrp="1"/>
          </p:cNvSpPr>
          <p:nvPr>
            <p:ph type="sldNum" sz="quarter" idx="12"/>
          </p:nvPr>
        </p:nvSpPr>
        <p:spPr bwMode="auto">
          <a:noFill/>
          <a:ln>
            <a:miter lim="800000"/>
            <a:headEnd/>
            <a:tailEnd/>
          </a:ln>
        </p:spPr>
        <p:txBody>
          <a:bodyPr/>
          <a:lstStyle/>
          <a:p>
            <a:r>
              <a:rPr lang="en-US" altLang="en-US">
                <a:cs typeface="Arial" charset="0"/>
              </a:rPr>
              <a:t>!</a:t>
            </a:r>
            <a:fld id="{7283C007-CD73-48AC-B0F5-9A2C6F99E04D}" type="slidenum">
              <a:rPr lang="en-US" altLang="en-US">
                <a:cs typeface="Arial" charset="0"/>
              </a:rPr>
              <a:pPr/>
              <a:t>70</a:t>
            </a:fld>
            <a:endParaRPr lang="en-US" altLang="en-US">
              <a:cs typeface="Arial" charset="0"/>
            </a:endParaRPr>
          </a:p>
        </p:txBody>
      </p:sp>
    </p:spTree>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2"/>
          <p:cNvSpPr>
            <a:spLocks noGrp="1"/>
          </p:cNvSpPr>
          <p:nvPr>
            <p:ph type="title"/>
          </p:nvPr>
        </p:nvSpPr>
        <p:spPr/>
        <p:txBody>
          <a:bodyPr/>
          <a:lstStyle/>
          <a:p>
            <a:pPr eaLnBrk="1" hangingPunct="1"/>
            <a:r>
              <a:rPr lang="bs-Latn-BA" altLang="en-US" b="1" dirty="0" smtClean="0"/>
              <a:t>Član 6</a:t>
            </a:r>
            <a:r>
              <a:rPr lang="en-GB" altLang="en-US" b="1" dirty="0" smtClean="0"/>
              <a:t> – </a:t>
            </a:r>
            <a:r>
              <a:rPr lang="bs-Latn-BA" altLang="en-US" b="1" dirty="0" smtClean="0"/>
              <a:t>Zloupotreba uređaja</a:t>
            </a:r>
            <a:endParaRPr lang="en-GB" altLang="en-US" b="1" dirty="0" smtClean="0"/>
          </a:p>
        </p:txBody>
      </p:sp>
      <p:sp>
        <p:nvSpPr>
          <p:cNvPr id="73731" name="Rectangle 3"/>
          <p:cNvSpPr>
            <a:spLocks noGrp="1"/>
          </p:cNvSpPr>
          <p:nvPr>
            <p:ph type="body" idx="1"/>
          </p:nvPr>
        </p:nvSpPr>
        <p:spPr>
          <a:xfrm>
            <a:off x="457200" y="1571625"/>
            <a:ext cx="8229600" cy="4983163"/>
          </a:xfrm>
        </p:spPr>
        <p:txBody>
          <a:bodyPr/>
          <a:lstStyle/>
          <a:p>
            <a:pPr marL="293688" lvl="1" indent="-293688" algn="just" eaLnBrk="1" hangingPunct="1">
              <a:lnSpc>
                <a:spcPct val="90000"/>
              </a:lnSpc>
              <a:buNone/>
            </a:pPr>
            <a:r>
              <a:rPr lang="en-GB" altLang="en-US" sz="2400" dirty="0"/>
              <a:t>(a)	</a:t>
            </a:r>
            <a:r>
              <a:rPr lang="bs-Latn-BA" altLang="en-US" sz="2400" dirty="0"/>
              <a:t>proizvodnja, prodaja, nabavljanje, radi upotrebe, uvoz, distribucija i drugi vidovi stavljanja na raspolaganje:</a:t>
            </a:r>
            <a:endParaRPr lang="en-GB" altLang="en-US" sz="2400" dirty="0"/>
          </a:p>
          <a:p>
            <a:pPr marL="576263" lvl="2" indent="0" algn="just" eaLnBrk="1" hangingPunct="1">
              <a:lnSpc>
                <a:spcPct val="90000"/>
              </a:lnSpc>
              <a:buNone/>
            </a:pPr>
            <a:r>
              <a:rPr lang="en-GB" altLang="en-US" sz="2200" dirty="0"/>
              <a:t>1.	</a:t>
            </a:r>
            <a:r>
              <a:rPr lang="bs-Latn-BA" altLang="en-US" sz="2200" dirty="0"/>
              <a:t>uređaja, što podrazumeva i </a:t>
            </a:r>
            <a:r>
              <a:rPr lang="bs-Latn-BA" altLang="en-US" sz="2200" dirty="0" smtClean="0"/>
              <a:t>računarske </a:t>
            </a:r>
            <a:r>
              <a:rPr lang="bs-Latn-BA" altLang="en-US" sz="2200" dirty="0"/>
              <a:t>programe, projektovane ili preuređene prvenstveno u svrhu izvršenja nekog od dela navedenih u članovima 2-5</a:t>
            </a:r>
            <a:r>
              <a:rPr lang="en-GB" altLang="en-US" sz="2200" dirty="0"/>
              <a:t>;</a:t>
            </a:r>
          </a:p>
          <a:p>
            <a:pPr marL="576263" lvl="2" indent="0" algn="just" eaLnBrk="1" hangingPunct="1">
              <a:lnSpc>
                <a:spcPct val="90000"/>
              </a:lnSpc>
              <a:buNone/>
            </a:pPr>
            <a:r>
              <a:rPr lang="en-GB" altLang="en-US" sz="2200" dirty="0"/>
              <a:t>2.	</a:t>
            </a:r>
            <a:r>
              <a:rPr lang="bs-Latn-BA" altLang="en-US" sz="2200" dirty="0" smtClean="0"/>
              <a:t>računarskih </a:t>
            </a:r>
            <a:r>
              <a:rPr lang="bs-Latn-BA" altLang="en-US" sz="2200" dirty="0"/>
              <a:t>lozinki, </a:t>
            </a:r>
            <a:r>
              <a:rPr lang="bs-Latn-BA" altLang="en-US" sz="2200" dirty="0" smtClean="0"/>
              <a:t>šifre </a:t>
            </a:r>
            <a:r>
              <a:rPr lang="bs-Latn-BA" altLang="en-US" sz="2200" dirty="0"/>
              <a:t>za pristup, ili sličnih podataka putem kojih se može pristupiti računarskom sistemu kao celini ili nekom njegovom delu sa namerom da bude upotrebljen u svrhu izvršenja nekog od dela navedenih u članovima 2-5</a:t>
            </a:r>
            <a:r>
              <a:rPr lang="en-GB" altLang="en-US" sz="2200" dirty="0"/>
              <a:t>; </a:t>
            </a:r>
          </a:p>
          <a:p>
            <a:pPr marL="293688" lvl="1" indent="-293688" algn="just" eaLnBrk="1" hangingPunct="1">
              <a:lnSpc>
                <a:spcPct val="90000"/>
              </a:lnSpc>
              <a:buNone/>
            </a:pPr>
            <a:r>
              <a:rPr lang="en-GB" altLang="en-US" sz="2400" dirty="0"/>
              <a:t>(b)	</a:t>
            </a:r>
            <a:r>
              <a:rPr lang="bs-Latn-BA" altLang="en-US" sz="2400" b="1" dirty="0">
                <a:solidFill>
                  <a:srgbClr val="FF0000"/>
                </a:solidFill>
              </a:rPr>
              <a:t>Posedovanje neke od stvari</a:t>
            </a:r>
            <a:r>
              <a:rPr lang="bs-Latn-BA" altLang="en-US" sz="2400" b="1" dirty="0"/>
              <a:t> </a:t>
            </a:r>
            <a:r>
              <a:rPr lang="bs-Latn-BA" altLang="en-US" sz="2400" dirty="0"/>
              <a:t>navedenih u gornjim stavovima</a:t>
            </a:r>
            <a:r>
              <a:rPr lang="en-GB" altLang="en-US" sz="2400" dirty="0"/>
              <a:t> (a)(1) or 	(2), </a:t>
            </a:r>
            <a:r>
              <a:rPr lang="bs-Latn-BA" altLang="en-US" sz="2400" b="1" dirty="0">
                <a:solidFill>
                  <a:srgbClr val="FF0000"/>
                </a:solidFill>
              </a:rPr>
              <a:t>sa namerom da se upotrebi u svrhu izvršenja nekog od dela navedenih u članovima 2-5</a:t>
            </a:r>
            <a:r>
              <a:rPr lang="bs-Latn-BA" altLang="en-US" sz="2400" dirty="0"/>
              <a:t>. Članica može kroz zakon usloviti da se mora posedovati </a:t>
            </a:r>
            <a:r>
              <a:rPr lang="bs-Latn-BA" altLang="en-US" sz="2400" b="1" dirty="0">
                <a:solidFill>
                  <a:srgbClr val="FF0000"/>
                </a:solidFill>
              </a:rPr>
              <a:t>određeni broj pomenutih stvari</a:t>
            </a:r>
            <a:r>
              <a:rPr lang="bs-Latn-BA" altLang="en-US" sz="2400" dirty="0"/>
              <a:t> da bi postojala krivična odgovornost. </a:t>
            </a:r>
            <a:endParaRPr lang="en-GB" altLang="en-US" sz="2400" dirty="0"/>
          </a:p>
          <a:p>
            <a:pPr marL="293688" lvl="1" indent="-293688" algn="just" eaLnBrk="1" hangingPunct="1">
              <a:lnSpc>
                <a:spcPct val="90000"/>
              </a:lnSpc>
              <a:buFont typeface="Arial" charset="0"/>
              <a:buNone/>
            </a:pPr>
            <a:endParaRPr lang="en-GB" altLang="en-US" sz="2000" dirty="0" smtClean="0"/>
          </a:p>
        </p:txBody>
      </p:sp>
      <p:sp>
        <p:nvSpPr>
          <p:cNvPr id="73732" name="Slide Number Placeholder 1"/>
          <p:cNvSpPr>
            <a:spLocks noGrp="1"/>
          </p:cNvSpPr>
          <p:nvPr>
            <p:ph type="sldNum" sz="quarter" idx="12"/>
          </p:nvPr>
        </p:nvSpPr>
        <p:spPr bwMode="auto">
          <a:noFill/>
          <a:ln>
            <a:miter lim="800000"/>
            <a:headEnd/>
            <a:tailEnd/>
          </a:ln>
        </p:spPr>
        <p:txBody>
          <a:bodyPr/>
          <a:lstStyle/>
          <a:p>
            <a:r>
              <a:rPr lang="en-US" altLang="en-US">
                <a:cs typeface="Arial" charset="0"/>
              </a:rPr>
              <a:t>!</a:t>
            </a:r>
            <a:fld id="{9E9D152D-9473-4296-83D7-69D9C3A5FCA7}" type="slidenum">
              <a:rPr lang="en-US" altLang="en-US">
                <a:cs typeface="Arial" charset="0"/>
              </a:rPr>
              <a:pPr/>
              <a:t>71</a:t>
            </a:fld>
            <a:endParaRPr lang="en-US" altLang="en-US">
              <a:cs typeface="Arial" charset="0"/>
            </a:endParaRPr>
          </a:p>
        </p:txBody>
      </p:sp>
    </p:spTree>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2"/>
          <p:cNvSpPr>
            <a:spLocks noGrp="1"/>
          </p:cNvSpPr>
          <p:nvPr>
            <p:ph type="title"/>
          </p:nvPr>
        </p:nvSpPr>
        <p:spPr>
          <a:xfrm>
            <a:off x="457200" y="122238"/>
            <a:ext cx="8391525" cy="1143000"/>
          </a:xfrm>
        </p:spPr>
        <p:txBody>
          <a:bodyPr/>
          <a:lstStyle/>
          <a:p>
            <a:pPr eaLnBrk="1" hangingPunct="1"/>
            <a:r>
              <a:rPr lang="bs-Latn-BA" altLang="en-US" b="1" dirty="0" smtClean="0"/>
              <a:t>Posedovanje uređaja, lozinke itd.</a:t>
            </a:r>
            <a:endParaRPr lang="en-GB" altLang="en-US" b="1" dirty="0" smtClean="0"/>
          </a:p>
        </p:txBody>
      </p:sp>
      <p:sp>
        <p:nvSpPr>
          <p:cNvPr id="74755" name="Rectangle 3"/>
          <p:cNvSpPr>
            <a:spLocks noGrp="1"/>
          </p:cNvSpPr>
          <p:nvPr>
            <p:ph type="body" idx="1"/>
          </p:nvPr>
        </p:nvSpPr>
        <p:spPr>
          <a:xfrm>
            <a:off x="457200" y="1854200"/>
            <a:ext cx="8229600" cy="3443288"/>
          </a:xfrm>
        </p:spPr>
        <p:txBody>
          <a:bodyPr/>
          <a:lstStyle/>
          <a:p>
            <a:pPr algn="just"/>
            <a:r>
              <a:rPr lang="bs-Latn-BA" altLang="en-US" sz="2800" dirty="0" smtClean="0"/>
              <a:t>Posedovanje predmeta navedenih u stavu</a:t>
            </a:r>
            <a:r>
              <a:rPr lang="en-GB" altLang="en-US" sz="2800" dirty="0" smtClean="0"/>
              <a:t> 1(a)1</a:t>
            </a:r>
            <a:r>
              <a:rPr lang="bs-Latn-BA" altLang="en-US" sz="2800" dirty="0" smtClean="0"/>
              <a:t> ili</a:t>
            </a:r>
            <a:r>
              <a:rPr lang="en-GB" altLang="en-US" sz="2800" dirty="0" smtClean="0"/>
              <a:t> 1(a)2</a:t>
            </a:r>
          </a:p>
          <a:p>
            <a:pPr algn="just"/>
            <a:endParaRPr lang="en-GB" altLang="en-US" sz="2800" dirty="0" smtClean="0"/>
          </a:p>
          <a:p>
            <a:pPr algn="just"/>
            <a:r>
              <a:rPr lang="bs-Latn-BA" altLang="en-US" sz="2800" dirty="0" smtClean="0"/>
              <a:t>Posedovanje mora biti sa namerom da se učini krivično delo po članovima 2-5 konvencije</a:t>
            </a:r>
            <a:endParaRPr lang="en-GB" altLang="en-US" sz="2800" dirty="0" smtClean="0"/>
          </a:p>
          <a:p>
            <a:pPr algn="just"/>
            <a:endParaRPr lang="en-GB" altLang="en-US" sz="2800" dirty="0" smtClean="0"/>
          </a:p>
          <a:p>
            <a:pPr algn="just"/>
            <a:r>
              <a:rPr lang="bs-Latn-BA" altLang="en-US" sz="2800" dirty="0" smtClean="0"/>
              <a:t>Zemlja ugovornica kroz domaće zakonodavstvo može urediti da osoba mora biti u </a:t>
            </a:r>
            <a:r>
              <a:rPr lang="bs-Latn-BA" altLang="en-US" sz="2800" dirty="0" smtClean="0"/>
              <a:t>posedu </a:t>
            </a:r>
            <a:r>
              <a:rPr lang="bs-Latn-BA" altLang="en-US" sz="2800" dirty="0" smtClean="0"/>
              <a:t>određenog broja uređaja da bi se </a:t>
            </a:r>
            <a:r>
              <a:rPr lang="bs-Latn-BA" altLang="en-US" sz="2800" dirty="0" smtClean="0"/>
              <a:t>smatrala </a:t>
            </a:r>
            <a:r>
              <a:rPr lang="bs-Latn-BA" altLang="en-US" sz="2800" dirty="0" smtClean="0"/>
              <a:t>krivično </a:t>
            </a:r>
            <a:r>
              <a:rPr lang="bs-Latn-BA" altLang="en-US" sz="2800" dirty="0" smtClean="0"/>
              <a:t>odgovornom</a:t>
            </a:r>
            <a:endParaRPr lang="en-GB" altLang="en-US" sz="2800" dirty="0" smtClean="0"/>
          </a:p>
          <a:p>
            <a:pPr algn="just"/>
            <a:endParaRPr lang="en-GB" altLang="en-US" sz="2800" dirty="0" smtClean="0"/>
          </a:p>
        </p:txBody>
      </p:sp>
      <p:sp>
        <p:nvSpPr>
          <p:cNvPr id="74756" name="Slide Number Placeholder 1"/>
          <p:cNvSpPr>
            <a:spLocks noGrp="1"/>
          </p:cNvSpPr>
          <p:nvPr>
            <p:ph type="sldNum" sz="quarter" idx="12"/>
          </p:nvPr>
        </p:nvSpPr>
        <p:spPr bwMode="auto">
          <a:noFill/>
          <a:ln>
            <a:miter lim="800000"/>
            <a:headEnd/>
            <a:tailEnd/>
          </a:ln>
        </p:spPr>
        <p:txBody>
          <a:bodyPr/>
          <a:lstStyle/>
          <a:p>
            <a:r>
              <a:rPr lang="en-US" altLang="en-US">
                <a:cs typeface="Arial" charset="0"/>
              </a:rPr>
              <a:t>!</a:t>
            </a:r>
            <a:fld id="{A160CAE2-4084-44D8-A4B7-003F5CDF3D75}" type="slidenum">
              <a:rPr lang="en-US" altLang="en-US">
                <a:cs typeface="Arial" charset="0"/>
              </a:rPr>
              <a:pPr/>
              <a:t>72</a:t>
            </a:fld>
            <a:endParaRPr lang="en-US" altLang="en-US">
              <a:cs typeface="Arial" charset="0"/>
            </a:endParaRPr>
          </a:p>
        </p:txBody>
      </p:sp>
    </p:spTree>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9" name="Rectangle 3"/>
          <p:cNvSpPr>
            <a:spLocks noGrp="1"/>
          </p:cNvSpPr>
          <p:nvPr>
            <p:ph type="body" idx="1"/>
          </p:nvPr>
        </p:nvSpPr>
        <p:spPr/>
        <p:txBody>
          <a:bodyPr/>
          <a:lstStyle/>
          <a:p>
            <a:pPr eaLnBrk="1" hangingPunct="1">
              <a:buFont typeface="Arial" charset="0"/>
              <a:buNone/>
              <a:defRPr/>
            </a:pPr>
            <a:endParaRPr lang="en-GB" dirty="0" smtClean="0">
              <a:latin typeface="+mj-lt"/>
              <a:ea typeface="+mn-ea"/>
              <a:cs typeface="Times New Roman" pitchFamily="18" charset="0"/>
            </a:endParaRPr>
          </a:p>
          <a:p>
            <a:pPr eaLnBrk="1" hangingPunct="1">
              <a:buFont typeface="Arial" charset="0"/>
              <a:buNone/>
              <a:defRPr/>
            </a:pPr>
            <a:endParaRPr lang="en-GB" dirty="0" smtClean="0">
              <a:latin typeface="+mj-lt"/>
              <a:ea typeface="+mn-ea"/>
              <a:cs typeface="Times New Roman" pitchFamily="18" charset="0"/>
            </a:endParaRPr>
          </a:p>
          <a:p>
            <a:pPr algn="ctr" eaLnBrk="1" hangingPunct="1">
              <a:buFont typeface="Arial" charset="0"/>
              <a:buNone/>
              <a:defRPr/>
            </a:pPr>
            <a:r>
              <a:rPr lang="bs-Latn-BA" b="1" i="1" dirty="0" smtClean="0">
                <a:latin typeface="+mj-lt"/>
                <a:ea typeface="+mn-ea"/>
                <a:cs typeface="Times New Roman" pitchFamily="18" charset="0"/>
              </a:rPr>
              <a:t>Krivična dela u vezi sa računarima</a:t>
            </a:r>
            <a:endParaRPr lang="en-GB" b="1" i="1" dirty="0" smtClean="0">
              <a:latin typeface="+mj-lt"/>
              <a:ea typeface="+mn-ea"/>
              <a:cs typeface="+mn-cs"/>
            </a:endParaRPr>
          </a:p>
        </p:txBody>
      </p:sp>
      <p:sp>
        <p:nvSpPr>
          <p:cNvPr id="75779" name="Slide Number Placeholder 1"/>
          <p:cNvSpPr>
            <a:spLocks noGrp="1"/>
          </p:cNvSpPr>
          <p:nvPr>
            <p:ph type="sldNum" sz="quarter" idx="12"/>
          </p:nvPr>
        </p:nvSpPr>
        <p:spPr bwMode="auto">
          <a:noFill/>
          <a:ln>
            <a:miter lim="800000"/>
            <a:headEnd/>
            <a:tailEnd/>
          </a:ln>
        </p:spPr>
        <p:txBody>
          <a:bodyPr/>
          <a:lstStyle/>
          <a:p>
            <a:fld id="{2F64C539-0BCE-42DD-97A8-D1676953C91D}" type="slidenum">
              <a:rPr lang="en-US" altLang="en-US">
                <a:cs typeface="Arial" charset="0"/>
              </a:rPr>
              <a:pPr/>
              <a:t>73</a:t>
            </a:fld>
            <a:endParaRPr lang="en-US" altLang="en-US">
              <a:cs typeface="Arial" charset="0"/>
            </a:endParaRPr>
          </a:p>
        </p:txBody>
      </p:sp>
    </p:spTree>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3"/>
          <p:cNvSpPr>
            <a:spLocks noGrp="1"/>
          </p:cNvSpPr>
          <p:nvPr>
            <p:ph type="body" idx="1"/>
          </p:nvPr>
        </p:nvSpPr>
        <p:spPr>
          <a:xfrm>
            <a:off x="457200" y="558800"/>
            <a:ext cx="8229600" cy="5757863"/>
          </a:xfrm>
          <a:ln w="38100">
            <a:solidFill>
              <a:srgbClr val="FF0000"/>
            </a:solidFill>
          </a:ln>
        </p:spPr>
        <p:txBody>
          <a:bodyPr/>
          <a:lstStyle/>
          <a:p>
            <a:pPr marL="0" indent="0" algn="ctr" eaLnBrk="1" hangingPunct="1">
              <a:lnSpc>
                <a:spcPct val="90000"/>
              </a:lnSpc>
              <a:buFont typeface="Arial" charset="0"/>
              <a:buNone/>
            </a:pPr>
            <a:endParaRPr lang="en-GB" altLang="en-US" sz="1400" b="1" i="1" dirty="0" smtClean="0"/>
          </a:p>
          <a:p>
            <a:pPr marL="0" indent="0" algn="ctr" eaLnBrk="1" hangingPunct="1">
              <a:lnSpc>
                <a:spcPct val="90000"/>
              </a:lnSpc>
              <a:buFont typeface="Arial" charset="0"/>
              <a:buNone/>
            </a:pPr>
            <a:r>
              <a:rPr lang="bs-Latn-BA" altLang="en-US" b="1" i="1" dirty="0" smtClean="0"/>
              <a:t>Falsifikovanje koje je u vezi sa računarima</a:t>
            </a:r>
            <a:endParaRPr lang="en-GB" altLang="en-US" b="1" i="1" dirty="0" smtClean="0"/>
          </a:p>
          <a:p>
            <a:pPr marL="0" indent="0" algn="ctr" eaLnBrk="1" hangingPunct="1">
              <a:lnSpc>
                <a:spcPct val="90000"/>
              </a:lnSpc>
              <a:buFont typeface="Arial" charset="0"/>
              <a:buNone/>
            </a:pPr>
            <a:r>
              <a:rPr lang="en-GB" altLang="en-US" b="1" i="1" dirty="0" smtClean="0"/>
              <a:t>(</a:t>
            </a:r>
            <a:r>
              <a:rPr lang="bs-Latn-BA" altLang="en-US" b="1" i="1" dirty="0" smtClean="0"/>
              <a:t>Čl.</a:t>
            </a:r>
            <a:r>
              <a:rPr lang="en-GB" altLang="en-US" b="1" i="1" dirty="0" smtClean="0"/>
              <a:t> 7 – </a:t>
            </a:r>
            <a:r>
              <a:rPr lang="bs-Latn-BA" altLang="en-US" b="1" i="1" dirty="0" smtClean="0"/>
              <a:t>Konvencija iz Budimpešte</a:t>
            </a:r>
            <a:r>
              <a:rPr lang="en-GB" altLang="en-US" b="1" i="1" dirty="0" smtClean="0"/>
              <a:t>)</a:t>
            </a:r>
          </a:p>
          <a:p>
            <a:pPr marL="0" indent="0" algn="ctr" eaLnBrk="1" hangingPunct="1">
              <a:lnSpc>
                <a:spcPct val="90000"/>
              </a:lnSpc>
            </a:pPr>
            <a:endParaRPr lang="en-GB" altLang="en-US" i="1" dirty="0" smtClean="0"/>
          </a:p>
          <a:p>
            <a:pPr marL="0" indent="0" algn="ctr" eaLnBrk="1" hangingPunct="1">
              <a:lnSpc>
                <a:spcPct val="90000"/>
              </a:lnSpc>
            </a:pPr>
            <a:r>
              <a:rPr lang="bs-Latn-BA" altLang="en-US" sz="2800" i="1" dirty="0" smtClean="0"/>
              <a:t> Kreira paralelno krivično delo u odnosu na </a:t>
            </a:r>
            <a:r>
              <a:rPr lang="bs-Latn-BA" altLang="en-US" sz="2800" i="1" dirty="0" smtClean="0"/>
              <a:t>falsifikovanje </a:t>
            </a:r>
            <a:r>
              <a:rPr lang="bs-Latn-BA" altLang="en-US" sz="2800" i="1" dirty="0" smtClean="0"/>
              <a:t>opipljivih predmeta </a:t>
            </a:r>
            <a:endParaRPr lang="en-GB" altLang="en-US" sz="2800" i="1" dirty="0" smtClean="0"/>
          </a:p>
          <a:p>
            <a:pPr marL="0" indent="0" algn="ctr" eaLnBrk="1" hangingPunct="1">
              <a:lnSpc>
                <a:spcPct val="90000"/>
              </a:lnSpc>
            </a:pPr>
            <a:endParaRPr lang="en-GB" altLang="en-US" sz="2800" i="1" dirty="0" smtClean="0"/>
          </a:p>
          <a:p>
            <a:pPr marL="0" indent="0" algn="ctr" eaLnBrk="1" hangingPunct="1">
              <a:lnSpc>
                <a:spcPct val="90000"/>
              </a:lnSpc>
            </a:pPr>
            <a:r>
              <a:rPr lang="bs-Latn-BA" altLang="en-US" sz="2800" i="1" dirty="0" smtClean="0"/>
              <a:t>Praznina u krivičnom pravu </a:t>
            </a:r>
            <a:r>
              <a:rPr lang="bs-Latn-BA" altLang="en-US" sz="2800" i="1" dirty="0" smtClean="0"/>
              <a:t>s obzirom </a:t>
            </a:r>
            <a:r>
              <a:rPr lang="bs-Latn-BA" altLang="en-US" sz="2800" i="1" dirty="0" smtClean="0"/>
              <a:t>da tradicionalno falsifikovanje obično zahteva vidljivost izjava ili deklaracija uključenih u dokument</a:t>
            </a:r>
            <a:endParaRPr lang="en-GB" altLang="en-US" sz="2800" i="1" dirty="0" smtClean="0"/>
          </a:p>
          <a:p>
            <a:pPr marL="0" indent="0" algn="ctr" eaLnBrk="1" hangingPunct="1">
              <a:lnSpc>
                <a:spcPct val="90000"/>
              </a:lnSpc>
            </a:pPr>
            <a:endParaRPr lang="en-GB" altLang="en-US" sz="2800" i="1" dirty="0" smtClean="0"/>
          </a:p>
          <a:p>
            <a:pPr marL="0" indent="0" algn="ctr" eaLnBrk="1" hangingPunct="1">
              <a:lnSpc>
                <a:spcPct val="90000"/>
              </a:lnSpc>
            </a:pPr>
            <a:r>
              <a:rPr lang="bs-Latn-BA" altLang="en-US" sz="2800" i="1" dirty="0" smtClean="0"/>
              <a:t>Tradicionalno falsifikovanje se ne mora odnositi na elektronske podatke</a:t>
            </a:r>
            <a:r>
              <a:rPr lang="en-GB" altLang="en-US" sz="2800" i="1" dirty="0" smtClean="0"/>
              <a:t> </a:t>
            </a:r>
          </a:p>
        </p:txBody>
      </p:sp>
      <p:sp>
        <p:nvSpPr>
          <p:cNvPr id="76803" name="Slide Number Placeholder 1"/>
          <p:cNvSpPr>
            <a:spLocks noGrp="1"/>
          </p:cNvSpPr>
          <p:nvPr>
            <p:ph type="sldNum" sz="quarter" idx="12"/>
          </p:nvPr>
        </p:nvSpPr>
        <p:spPr bwMode="auto">
          <a:noFill/>
          <a:ln>
            <a:miter lim="800000"/>
            <a:headEnd/>
            <a:tailEnd/>
          </a:ln>
        </p:spPr>
        <p:txBody>
          <a:bodyPr/>
          <a:lstStyle/>
          <a:p>
            <a:fld id="{2ED00E4C-1A94-4853-A51A-73C01C2513A7}" type="slidenum">
              <a:rPr lang="en-US" altLang="en-US">
                <a:cs typeface="Arial" charset="0"/>
              </a:rPr>
              <a:pPr/>
              <a:t>74</a:t>
            </a:fld>
            <a:endParaRPr lang="en-US" altLang="en-US">
              <a:cs typeface="Arial" charset="0"/>
            </a:endParaRPr>
          </a:p>
        </p:txBody>
      </p:sp>
    </p:spTree>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2"/>
          <p:cNvSpPr>
            <a:spLocks noGrp="1"/>
          </p:cNvSpPr>
          <p:nvPr>
            <p:ph type="title"/>
          </p:nvPr>
        </p:nvSpPr>
        <p:spPr/>
        <p:txBody>
          <a:bodyPr/>
          <a:lstStyle/>
          <a:p>
            <a:pPr eaLnBrk="1" hangingPunct="1"/>
            <a:r>
              <a:rPr lang="bs-Latn-BA" altLang="en-US" sz="4000" b="1" dirty="0" smtClean="0"/>
              <a:t>Član</a:t>
            </a:r>
            <a:r>
              <a:rPr lang="en-GB" altLang="en-US" sz="4000" b="1" dirty="0" smtClean="0"/>
              <a:t> 7 – </a:t>
            </a:r>
            <a:r>
              <a:rPr lang="bs-Latn-BA" altLang="en-US" sz="4000" b="1" dirty="0" smtClean="0"/>
              <a:t>Falsifikovanje koje je u vezi sa računarima </a:t>
            </a:r>
            <a:r>
              <a:rPr lang="en-GB" altLang="en-US" sz="4000" b="1" dirty="0" smtClean="0"/>
              <a:t>	</a:t>
            </a:r>
          </a:p>
        </p:txBody>
      </p:sp>
      <p:sp>
        <p:nvSpPr>
          <p:cNvPr id="77827" name="Rectangle 3"/>
          <p:cNvSpPr>
            <a:spLocks noGrp="1"/>
          </p:cNvSpPr>
          <p:nvPr>
            <p:ph type="body" idx="1"/>
          </p:nvPr>
        </p:nvSpPr>
        <p:spPr>
          <a:xfrm>
            <a:off x="457200" y="1924050"/>
            <a:ext cx="8229600" cy="4525963"/>
          </a:xfrm>
        </p:spPr>
        <p:txBody>
          <a:bodyPr/>
          <a:lstStyle/>
          <a:p>
            <a:pPr marL="0" indent="0" algn="just" eaLnBrk="1" hangingPunct="1">
              <a:lnSpc>
                <a:spcPct val="90000"/>
              </a:lnSpc>
              <a:buFont typeface="Arial" charset="0"/>
              <a:buNone/>
            </a:pPr>
            <a:r>
              <a:rPr lang="bs-Latn-BA" altLang="en-US" sz="2600" dirty="0" smtClean="0"/>
              <a:t>Svaka članica treba da usvoji takve zakonodavne i ostale neophodne mere da bi se u njenom nacionalnom pravu kao krivično delo okvalifikovalo unošenje, menjanje, brisanje ili prikrivanje računarskih podataka koje </a:t>
            </a:r>
            <a:r>
              <a:rPr lang="bs-Latn-BA" altLang="en-US" sz="2600" dirty="0" smtClean="0"/>
              <a:t>rezultira </a:t>
            </a:r>
            <a:r>
              <a:rPr lang="bs-Latn-BA" altLang="en-US" sz="2600" dirty="0" smtClean="0"/>
              <a:t>podacima koji nisu autentični, sa namerom da se učini da oni budu smatrani za autentične i da se sa njima u redovne svrhe postupa kao da su autentični, bez obzira na to da li su ti podaci direktno čitljivi i razumljivi. Članica može usloviti da postoji namera prevare, ili slična nečasna namera, da bi se ustanovila krivična odgovornost. </a:t>
            </a:r>
            <a:endParaRPr lang="en-GB" altLang="en-US" sz="2600" dirty="0" smtClean="0"/>
          </a:p>
        </p:txBody>
      </p:sp>
      <p:sp>
        <p:nvSpPr>
          <p:cNvPr id="77828" name="Slide Number Placeholder 1"/>
          <p:cNvSpPr>
            <a:spLocks noGrp="1"/>
          </p:cNvSpPr>
          <p:nvPr>
            <p:ph type="sldNum" sz="quarter" idx="12"/>
          </p:nvPr>
        </p:nvSpPr>
        <p:spPr bwMode="auto">
          <a:noFill/>
          <a:ln>
            <a:miter lim="800000"/>
            <a:headEnd/>
            <a:tailEnd/>
          </a:ln>
        </p:spPr>
        <p:txBody>
          <a:bodyPr/>
          <a:lstStyle/>
          <a:p>
            <a:fld id="{E0765F55-1566-41D5-A929-F6C5DF4BF7F3}" type="slidenum">
              <a:rPr lang="en-US" altLang="en-US">
                <a:cs typeface="Arial" charset="0"/>
              </a:rPr>
              <a:pPr/>
              <a:t>75</a:t>
            </a:fld>
            <a:endParaRPr lang="en-US" altLang="en-US">
              <a:cs typeface="Arial" charset="0"/>
            </a:endParaRPr>
          </a:p>
        </p:txBody>
      </p:sp>
    </p:spTree>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2"/>
          <p:cNvSpPr>
            <a:spLocks noGrp="1"/>
          </p:cNvSpPr>
          <p:nvPr>
            <p:ph type="title"/>
          </p:nvPr>
        </p:nvSpPr>
        <p:spPr/>
        <p:txBody>
          <a:bodyPr/>
          <a:lstStyle/>
          <a:p>
            <a:pPr eaLnBrk="1" hangingPunct="1"/>
            <a:r>
              <a:rPr lang="bs-Latn-BA" altLang="en-US" sz="4000" b="1" dirty="0" smtClean="0"/>
              <a:t>Član </a:t>
            </a:r>
            <a:r>
              <a:rPr lang="en-GB" altLang="en-US" sz="4000" b="1" dirty="0" smtClean="0"/>
              <a:t> 7 – </a:t>
            </a:r>
            <a:r>
              <a:rPr lang="bs-Latn-BA" altLang="en-US" sz="4000" b="1" dirty="0" smtClean="0"/>
              <a:t>Falsifikovanje koje je u vezi sa računarima</a:t>
            </a:r>
            <a:r>
              <a:rPr lang="en-GB" altLang="en-US" sz="4000" b="1" dirty="0" smtClean="0"/>
              <a:t>	</a:t>
            </a:r>
          </a:p>
        </p:txBody>
      </p:sp>
      <p:sp>
        <p:nvSpPr>
          <p:cNvPr id="78851" name="Rectangle 3"/>
          <p:cNvSpPr>
            <a:spLocks noGrp="1"/>
          </p:cNvSpPr>
          <p:nvPr>
            <p:ph type="body" idx="1"/>
          </p:nvPr>
        </p:nvSpPr>
        <p:spPr>
          <a:xfrm>
            <a:off x="457200" y="1768475"/>
            <a:ext cx="8229600" cy="4525963"/>
          </a:xfrm>
        </p:spPr>
        <p:txBody>
          <a:bodyPr/>
          <a:lstStyle/>
          <a:p>
            <a:pPr marL="0" indent="0" algn="just" eaLnBrk="1" hangingPunct="1">
              <a:lnSpc>
                <a:spcPct val="90000"/>
              </a:lnSpc>
              <a:buNone/>
            </a:pPr>
            <a:r>
              <a:rPr lang="bs-Latn-BA" altLang="en-US" sz="2600" dirty="0"/>
              <a:t>Svaka članica treba da usvoji takve zakonodavne i ostale neophodne mere da bi se u njenom nacionalnom pravu kao krivično delo okvalifikovalo </a:t>
            </a:r>
            <a:r>
              <a:rPr lang="bs-Latn-BA" altLang="en-US" sz="2600" b="1" dirty="0">
                <a:solidFill>
                  <a:srgbClr val="FF0000"/>
                </a:solidFill>
              </a:rPr>
              <a:t>unošenje, menjanje, brisanje ili prikrivanje računarskih podataka koje rezultira </a:t>
            </a:r>
            <a:r>
              <a:rPr lang="bs-Latn-BA" altLang="en-US" sz="2600" b="1" dirty="0" smtClean="0">
                <a:solidFill>
                  <a:srgbClr val="FF0000"/>
                </a:solidFill>
              </a:rPr>
              <a:t>podacima </a:t>
            </a:r>
            <a:r>
              <a:rPr lang="bs-Latn-BA" altLang="en-US" sz="2600" b="1" dirty="0">
                <a:solidFill>
                  <a:srgbClr val="FF0000"/>
                </a:solidFill>
              </a:rPr>
              <a:t>koji nisu autentični</a:t>
            </a:r>
            <a:r>
              <a:rPr lang="bs-Latn-BA" altLang="en-US" sz="2600" dirty="0"/>
              <a:t>, sa namerom da se učini da oni budu smatrani za autentične i da se sa njima u redovne svrhe postupa kao da su autentični, bez obzira na to da li su ti podaci direktno čitljivi i razumljivi. Članica može usloviti da postoji namera prevare, ili slična nečasna namera, da bi se ustanovila krivična odgovornost. </a:t>
            </a:r>
            <a:endParaRPr lang="en-GB" altLang="en-US" sz="2600" dirty="0"/>
          </a:p>
          <a:p>
            <a:pPr marL="0" indent="0" algn="just" eaLnBrk="1" hangingPunct="1">
              <a:lnSpc>
                <a:spcPct val="90000"/>
              </a:lnSpc>
              <a:buFont typeface="Arial" charset="0"/>
              <a:buNone/>
            </a:pPr>
            <a:endParaRPr lang="en-GB" altLang="en-US" sz="2600" dirty="0" smtClean="0"/>
          </a:p>
        </p:txBody>
      </p:sp>
      <p:sp>
        <p:nvSpPr>
          <p:cNvPr id="78852" name="Slide Number Placeholder 1"/>
          <p:cNvSpPr>
            <a:spLocks noGrp="1"/>
          </p:cNvSpPr>
          <p:nvPr>
            <p:ph type="sldNum" sz="quarter" idx="12"/>
          </p:nvPr>
        </p:nvSpPr>
        <p:spPr bwMode="auto">
          <a:noFill/>
          <a:ln>
            <a:miter lim="800000"/>
            <a:headEnd/>
            <a:tailEnd/>
          </a:ln>
        </p:spPr>
        <p:txBody>
          <a:bodyPr/>
          <a:lstStyle/>
          <a:p>
            <a:r>
              <a:rPr lang="en-US" altLang="en-US">
                <a:cs typeface="Arial" charset="0"/>
              </a:rPr>
              <a:t>!</a:t>
            </a:r>
            <a:fld id="{EDBCE9BD-113F-4834-9224-2114DFC59050}" type="slidenum">
              <a:rPr lang="en-US" altLang="en-US">
                <a:cs typeface="Arial" charset="0"/>
              </a:rPr>
              <a:pPr/>
              <a:t>76</a:t>
            </a:fld>
            <a:endParaRPr lang="en-US" altLang="en-US">
              <a:cs typeface="Arial" charset="0"/>
            </a:endParaRPr>
          </a:p>
        </p:txBody>
      </p:sp>
    </p:spTree>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2"/>
          <p:cNvSpPr>
            <a:spLocks noGrp="1"/>
          </p:cNvSpPr>
          <p:nvPr>
            <p:ph type="title"/>
          </p:nvPr>
        </p:nvSpPr>
        <p:spPr>
          <a:xfrm>
            <a:off x="457200" y="333375"/>
            <a:ext cx="8229600" cy="1143000"/>
          </a:xfrm>
        </p:spPr>
        <p:txBody>
          <a:bodyPr/>
          <a:lstStyle/>
          <a:p>
            <a:pPr eaLnBrk="1" hangingPunct="1"/>
            <a:r>
              <a:rPr lang="en-GB" altLang="en-US" b="1" dirty="0" smtClean="0"/>
              <a:t>Uno</a:t>
            </a:r>
            <a:r>
              <a:rPr lang="bs-Latn-BA" altLang="en-US" b="1" dirty="0" smtClean="0"/>
              <a:t>šenje, menjanje, brisanje ili prikrivanje </a:t>
            </a:r>
            <a:endParaRPr lang="en-GB" altLang="en-US" b="1" dirty="0" smtClean="0"/>
          </a:p>
        </p:txBody>
      </p:sp>
      <p:sp>
        <p:nvSpPr>
          <p:cNvPr id="78851" name="Rectangle 3"/>
          <p:cNvSpPr>
            <a:spLocks noGrp="1"/>
          </p:cNvSpPr>
          <p:nvPr>
            <p:ph type="body" idx="1"/>
          </p:nvPr>
        </p:nvSpPr>
        <p:spPr>
          <a:xfrm>
            <a:off x="457200" y="2276475"/>
            <a:ext cx="8229600" cy="3443288"/>
          </a:xfrm>
        </p:spPr>
        <p:txBody>
          <a:bodyPr/>
          <a:lstStyle/>
          <a:p>
            <a:pPr algn="just">
              <a:buFont typeface="Arial" pitchFamily="34" charset="0"/>
              <a:buChar char="•"/>
              <a:defRPr/>
            </a:pPr>
            <a:r>
              <a:rPr lang="bs-Latn-BA" dirty="0" smtClean="0">
                <a:latin typeface="+mj-lt"/>
                <a:ea typeface="+mn-ea"/>
                <a:cs typeface="Times New Roman" pitchFamily="18" charset="0"/>
              </a:rPr>
              <a:t>Falsifikovanje autentičnih dokumenata: </a:t>
            </a:r>
            <a:endParaRPr lang="en-GB" dirty="0" smtClean="0">
              <a:latin typeface="+mj-lt"/>
              <a:ea typeface="+mn-ea"/>
              <a:cs typeface="Times New Roman" pitchFamily="18" charset="0"/>
            </a:endParaRPr>
          </a:p>
          <a:p>
            <a:pPr lvl="1" algn="just">
              <a:buFont typeface="Arial" pitchFamily="34" charset="0"/>
              <a:buChar char="–"/>
              <a:defRPr/>
            </a:pPr>
            <a:r>
              <a:rPr lang="bs-Latn-BA" b="1" dirty="0" smtClean="0">
                <a:latin typeface="+mj-lt"/>
                <a:ea typeface="+mn-ea"/>
                <a:cs typeface="Times New Roman" pitchFamily="18" charset="0"/>
              </a:rPr>
              <a:t>Unošenjem </a:t>
            </a:r>
            <a:r>
              <a:rPr lang="en-GB" dirty="0" smtClean="0">
                <a:latin typeface="+mj-lt"/>
                <a:ea typeface="+mn-ea"/>
                <a:cs typeface="Times New Roman" pitchFamily="18" charset="0"/>
              </a:rPr>
              <a:t> </a:t>
            </a:r>
            <a:r>
              <a:rPr lang="bs-Latn-BA" dirty="0" smtClean="0">
                <a:latin typeface="+mj-lt"/>
                <a:ea typeface="+mn-ea"/>
                <a:cs typeface="Times New Roman" pitchFamily="18" charset="0"/>
              </a:rPr>
              <a:t>tačnih ili netačnih podataka</a:t>
            </a:r>
            <a:r>
              <a:rPr lang="en-GB" dirty="0" smtClean="0">
                <a:latin typeface="+mj-lt"/>
                <a:ea typeface="+mn-ea"/>
                <a:cs typeface="Times New Roman" pitchFamily="18" charset="0"/>
              </a:rPr>
              <a:t>;</a:t>
            </a:r>
          </a:p>
          <a:p>
            <a:pPr lvl="1" algn="just">
              <a:buFont typeface="Arial" pitchFamily="34" charset="0"/>
              <a:buChar char="–"/>
              <a:defRPr/>
            </a:pPr>
            <a:r>
              <a:rPr lang="bs-Latn-BA" dirty="0" smtClean="0">
                <a:latin typeface="+mj-lt"/>
                <a:ea typeface="+mn-ea"/>
                <a:cs typeface="Times New Roman" pitchFamily="18" charset="0"/>
              </a:rPr>
              <a:t>Naknadno</a:t>
            </a:r>
            <a:r>
              <a:rPr lang="en-GB" dirty="0" smtClean="0">
                <a:latin typeface="+mj-lt"/>
                <a:ea typeface="+mn-ea"/>
                <a:cs typeface="Times New Roman" pitchFamily="18" charset="0"/>
              </a:rPr>
              <a:t> </a:t>
            </a:r>
            <a:r>
              <a:rPr lang="bs-Latn-BA" b="1" dirty="0" smtClean="0">
                <a:latin typeface="+mj-lt"/>
                <a:ea typeface="+mn-ea"/>
                <a:cs typeface="Times New Roman" pitchFamily="18" charset="0"/>
              </a:rPr>
              <a:t>menjanje</a:t>
            </a:r>
            <a:r>
              <a:rPr lang="en-GB" dirty="0" smtClean="0">
                <a:latin typeface="+mj-lt"/>
                <a:ea typeface="+mn-ea"/>
                <a:cs typeface="Times New Roman" pitchFamily="18" charset="0"/>
              </a:rPr>
              <a:t> (</a:t>
            </a:r>
            <a:r>
              <a:rPr lang="bs-Latn-BA" dirty="0" smtClean="0">
                <a:latin typeface="+mj-lt"/>
                <a:ea typeface="+mn-ea"/>
                <a:cs typeface="Times New Roman" pitchFamily="18" charset="0"/>
              </a:rPr>
              <a:t>modifikovanje, varijacije, delimične izmene</a:t>
            </a:r>
            <a:r>
              <a:rPr lang="en-GB" dirty="0" smtClean="0">
                <a:latin typeface="+mj-lt"/>
                <a:ea typeface="+mn-ea"/>
                <a:cs typeface="Times New Roman" pitchFamily="18" charset="0"/>
              </a:rPr>
              <a:t>);</a:t>
            </a:r>
          </a:p>
          <a:p>
            <a:pPr lvl="1" algn="just">
              <a:buFont typeface="Arial" pitchFamily="34" charset="0"/>
              <a:buChar char="–"/>
              <a:defRPr/>
            </a:pPr>
            <a:r>
              <a:rPr lang="bs-Latn-BA" b="1" dirty="0" smtClean="0">
                <a:latin typeface="+mj-lt"/>
                <a:ea typeface="+mn-ea"/>
                <a:cs typeface="Times New Roman" pitchFamily="18" charset="0"/>
              </a:rPr>
              <a:t>Brisanje</a:t>
            </a:r>
            <a:r>
              <a:rPr lang="en-GB" dirty="0" smtClean="0">
                <a:latin typeface="+mj-lt"/>
                <a:ea typeface="+mn-ea"/>
                <a:cs typeface="Times New Roman" pitchFamily="18" charset="0"/>
              </a:rPr>
              <a:t> (</a:t>
            </a:r>
            <a:r>
              <a:rPr lang="bs-Latn-BA" dirty="0" smtClean="0">
                <a:latin typeface="+mj-lt"/>
                <a:ea typeface="+mn-ea"/>
                <a:cs typeface="Times New Roman" pitchFamily="18" charset="0"/>
              </a:rPr>
              <a:t>uklanjanje podataka sa medijuma za čuvanje podata</a:t>
            </a:r>
            <a:r>
              <a:rPr lang="en-GB" dirty="0" smtClean="0">
                <a:latin typeface="+mj-lt"/>
                <a:ea typeface="+mn-ea"/>
                <a:cs typeface="Times New Roman" pitchFamily="18" charset="0"/>
              </a:rPr>
              <a:t>);</a:t>
            </a:r>
          </a:p>
          <a:p>
            <a:pPr lvl="1" algn="just">
              <a:buFont typeface="Arial" pitchFamily="34" charset="0"/>
              <a:buChar char="–"/>
              <a:defRPr/>
            </a:pPr>
            <a:r>
              <a:rPr lang="bs-Latn-BA" b="1" dirty="0" smtClean="0">
                <a:latin typeface="+mj-lt"/>
                <a:ea typeface="+mn-ea"/>
                <a:cs typeface="Times New Roman" pitchFamily="18" charset="0"/>
              </a:rPr>
              <a:t>Prikrivanje</a:t>
            </a:r>
            <a:r>
              <a:rPr lang="en-GB" b="1" dirty="0" smtClean="0">
                <a:latin typeface="+mj-lt"/>
                <a:ea typeface="+mn-ea"/>
                <a:cs typeface="Times New Roman" pitchFamily="18" charset="0"/>
              </a:rPr>
              <a:t> </a:t>
            </a:r>
            <a:r>
              <a:rPr lang="en-GB" dirty="0" smtClean="0">
                <a:latin typeface="+mj-lt"/>
                <a:ea typeface="+mn-ea"/>
                <a:cs typeface="Times New Roman" pitchFamily="18" charset="0"/>
              </a:rPr>
              <a:t>(</a:t>
            </a:r>
            <a:r>
              <a:rPr lang="bs-Latn-BA" dirty="0" smtClean="0">
                <a:latin typeface="+mj-lt"/>
                <a:ea typeface="+mn-ea"/>
                <a:cs typeface="Times New Roman" pitchFamily="18" charset="0"/>
              </a:rPr>
              <a:t>zadržavanje, prikrivanje podataka</a:t>
            </a:r>
            <a:r>
              <a:rPr lang="en-GB" dirty="0" smtClean="0">
                <a:latin typeface="+mj-lt"/>
                <a:ea typeface="+mn-ea"/>
                <a:cs typeface="Times New Roman" pitchFamily="18" charset="0"/>
              </a:rPr>
              <a:t>)</a:t>
            </a:r>
          </a:p>
        </p:txBody>
      </p:sp>
      <p:sp>
        <p:nvSpPr>
          <p:cNvPr id="79876" name="Slide Number Placeholder 1"/>
          <p:cNvSpPr>
            <a:spLocks noGrp="1"/>
          </p:cNvSpPr>
          <p:nvPr>
            <p:ph type="sldNum" sz="quarter" idx="12"/>
          </p:nvPr>
        </p:nvSpPr>
        <p:spPr bwMode="auto">
          <a:noFill/>
          <a:ln>
            <a:miter lim="800000"/>
            <a:headEnd/>
            <a:tailEnd/>
          </a:ln>
        </p:spPr>
        <p:txBody>
          <a:bodyPr/>
          <a:lstStyle/>
          <a:p>
            <a:r>
              <a:rPr lang="en-US" altLang="en-US">
                <a:cs typeface="Arial" charset="0"/>
              </a:rPr>
              <a:t>!</a:t>
            </a:r>
            <a:fld id="{34D45E81-1498-4274-AE5C-7F1D583531F2}" type="slidenum">
              <a:rPr lang="en-US" altLang="en-US">
                <a:cs typeface="Arial" charset="0"/>
              </a:rPr>
              <a:pPr/>
              <a:t>77</a:t>
            </a:fld>
            <a:endParaRPr lang="en-US" altLang="en-US">
              <a:cs typeface="Arial" charset="0"/>
            </a:endParaRPr>
          </a:p>
        </p:txBody>
      </p:sp>
    </p:spTree>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2"/>
          <p:cNvSpPr>
            <a:spLocks noGrp="1"/>
          </p:cNvSpPr>
          <p:nvPr>
            <p:ph type="title"/>
          </p:nvPr>
        </p:nvSpPr>
        <p:spPr/>
        <p:txBody>
          <a:bodyPr/>
          <a:lstStyle/>
          <a:p>
            <a:pPr eaLnBrk="1" hangingPunct="1"/>
            <a:r>
              <a:rPr lang="hr-HR" altLang="en-US" sz="4000" b="1" dirty="0" smtClean="0"/>
              <a:t>Član</a:t>
            </a:r>
            <a:r>
              <a:rPr lang="en-GB" altLang="en-US" sz="4000" b="1" dirty="0" smtClean="0"/>
              <a:t> 7 – </a:t>
            </a:r>
            <a:r>
              <a:rPr lang="hr-HR" altLang="en-US" sz="4000" b="1" dirty="0" smtClean="0"/>
              <a:t>Falsifikovanje u vezi sa računarima</a:t>
            </a:r>
            <a:r>
              <a:rPr lang="en-GB" altLang="en-US" sz="4000" b="1" dirty="0" smtClean="0"/>
              <a:t> </a:t>
            </a:r>
          </a:p>
        </p:txBody>
      </p:sp>
      <p:sp>
        <p:nvSpPr>
          <p:cNvPr id="80899" name="Rectangle 3"/>
          <p:cNvSpPr>
            <a:spLocks noGrp="1"/>
          </p:cNvSpPr>
          <p:nvPr>
            <p:ph type="body" idx="1"/>
          </p:nvPr>
        </p:nvSpPr>
        <p:spPr>
          <a:xfrm>
            <a:off x="457200" y="1727200"/>
            <a:ext cx="8229600" cy="4525963"/>
          </a:xfrm>
        </p:spPr>
        <p:txBody>
          <a:bodyPr/>
          <a:lstStyle/>
          <a:p>
            <a:pPr marL="0" indent="0" algn="just" eaLnBrk="1" hangingPunct="1">
              <a:lnSpc>
                <a:spcPct val="90000"/>
              </a:lnSpc>
              <a:buNone/>
            </a:pPr>
            <a:r>
              <a:rPr lang="bs-Latn-BA" altLang="en-US" sz="2600" dirty="0"/>
              <a:t>Svaka članica treba da usvoji takve zakonodavne i ostale neophodne mere da bi se u njenom nacionalnom pravu kao krivično delo okvalifikovalo unošenje, menjanje, brisanje ili prikrivanje računarskih podataka koje rezultira </a:t>
            </a:r>
            <a:r>
              <a:rPr lang="bs-Latn-BA" altLang="en-US" sz="2600" dirty="0" smtClean="0"/>
              <a:t>podacima </a:t>
            </a:r>
            <a:r>
              <a:rPr lang="bs-Latn-BA" altLang="en-US" sz="2600" dirty="0"/>
              <a:t>koji nisu autentični, </a:t>
            </a:r>
            <a:r>
              <a:rPr lang="bs-Latn-BA" altLang="en-US" sz="2800" b="1" dirty="0">
                <a:solidFill>
                  <a:srgbClr val="FF0000"/>
                </a:solidFill>
              </a:rPr>
              <a:t>sa namerom da se učini da oni budu smatrani za autentične i da se sa njima u redovne svrhe postupa kao da su autentični</a:t>
            </a:r>
            <a:r>
              <a:rPr lang="bs-Latn-BA" altLang="en-US" sz="2600" dirty="0"/>
              <a:t>, bez obzira na to da li su ti podaci direktno čitljivi i razumljivi. Članica može usloviti da postoji </a:t>
            </a:r>
            <a:r>
              <a:rPr lang="bs-Latn-BA" altLang="en-US" sz="2800" b="1" dirty="0">
                <a:solidFill>
                  <a:srgbClr val="FF0000"/>
                </a:solidFill>
              </a:rPr>
              <a:t>namera prevare, ili slična nečasna namera</a:t>
            </a:r>
            <a:r>
              <a:rPr lang="bs-Latn-BA" altLang="en-US" sz="2600" dirty="0"/>
              <a:t>, da bi se ustanovila krivična odgovornost. </a:t>
            </a:r>
            <a:endParaRPr lang="en-GB" altLang="en-US" sz="2600" dirty="0"/>
          </a:p>
          <a:p>
            <a:pPr marL="0" indent="0" algn="just" eaLnBrk="1" hangingPunct="1">
              <a:lnSpc>
                <a:spcPct val="90000"/>
              </a:lnSpc>
              <a:buFont typeface="Arial" charset="0"/>
              <a:buNone/>
            </a:pPr>
            <a:endParaRPr lang="en-GB" altLang="en-US" sz="2600" dirty="0" smtClean="0"/>
          </a:p>
        </p:txBody>
      </p:sp>
      <p:sp>
        <p:nvSpPr>
          <p:cNvPr id="80900" name="Slide Number Placeholder 1"/>
          <p:cNvSpPr>
            <a:spLocks noGrp="1"/>
          </p:cNvSpPr>
          <p:nvPr>
            <p:ph type="sldNum" sz="quarter" idx="12"/>
          </p:nvPr>
        </p:nvSpPr>
        <p:spPr bwMode="auto">
          <a:noFill/>
          <a:ln>
            <a:miter lim="800000"/>
            <a:headEnd/>
            <a:tailEnd/>
          </a:ln>
        </p:spPr>
        <p:txBody>
          <a:bodyPr/>
          <a:lstStyle/>
          <a:p>
            <a:r>
              <a:rPr lang="en-US" altLang="en-US">
                <a:cs typeface="Arial" charset="0"/>
              </a:rPr>
              <a:t>!</a:t>
            </a:r>
            <a:fld id="{CD11D1E9-565A-4081-A138-B61755708E47}" type="slidenum">
              <a:rPr lang="en-US" altLang="en-US">
                <a:cs typeface="Arial" charset="0"/>
              </a:rPr>
              <a:pPr/>
              <a:t>78</a:t>
            </a:fld>
            <a:endParaRPr lang="en-US" altLang="en-US">
              <a:cs typeface="Arial" charset="0"/>
            </a:endParaRPr>
          </a:p>
        </p:txBody>
      </p:sp>
    </p:spTree>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Rectangle 2"/>
          <p:cNvSpPr>
            <a:spLocks noGrp="1"/>
          </p:cNvSpPr>
          <p:nvPr>
            <p:ph type="title"/>
          </p:nvPr>
        </p:nvSpPr>
        <p:spPr>
          <a:xfrm>
            <a:off x="457200" y="474663"/>
            <a:ext cx="8229600" cy="1143000"/>
          </a:xfrm>
        </p:spPr>
        <p:txBody>
          <a:bodyPr/>
          <a:lstStyle/>
          <a:p>
            <a:pPr eaLnBrk="1" hangingPunct="1"/>
            <a:r>
              <a:rPr lang="bs-Latn-BA" altLang="en-US" b="1" dirty="0" smtClean="0"/>
              <a:t>Namera da se učini da budu smatrani autentičnim i postupa u pravne svrhe </a:t>
            </a:r>
            <a:endParaRPr lang="en-GB" altLang="en-US" b="1" dirty="0" smtClean="0"/>
          </a:p>
        </p:txBody>
      </p:sp>
      <p:sp>
        <p:nvSpPr>
          <p:cNvPr id="81923" name="Rectangle 3"/>
          <p:cNvSpPr>
            <a:spLocks noGrp="1"/>
          </p:cNvSpPr>
          <p:nvPr>
            <p:ph type="body" idx="1"/>
          </p:nvPr>
        </p:nvSpPr>
        <p:spPr>
          <a:xfrm>
            <a:off x="457200" y="2500313"/>
            <a:ext cx="8229600" cy="3443287"/>
          </a:xfrm>
        </p:spPr>
        <p:txBody>
          <a:bodyPr/>
          <a:lstStyle/>
          <a:p>
            <a:pPr algn="just"/>
            <a:r>
              <a:rPr lang="bs-Latn-BA" altLang="en-US" sz="2800" dirty="0" smtClean="0"/>
              <a:t>Zahtev koji se odnosi na dodatnu nameru</a:t>
            </a:r>
            <a:endParaRPr lang="en-GB" altLang="en-US" sz="2800" dirty="0" smtClean="0"/>
          </a:p>
          <a:p>
            <a:pPr algn="just"/>
            <a:endParaRPr lang="en-GB" altLang="en-US" sz="1600" dirty="0" smtClean="0"/>
          </a:p>
          <a:p>
            <a:pPr algn="just"/>
            <a:r>
              <a:rPr lang="en-GB" altLang="en-US" sz="2800" dirty="0" smtClean="0"/>
              <a:t>“</a:t>
            </a:r>
            <a:r>
              <a:rPr lang="bs-Latn-BA" altLang="en-US" sz="2800" dirty="0" smtClean="0"/>
              <a:t>u pravne svrhe</a:t>
            </a:r>
            <a:r>
              <a:rPr lang="en-GB" altLang="en-US" sz="2800" dirty="0" smtClean="0"/>
              <a:t>” </a:t>
            </a:r>
            <a:r>
              <a:rPr lang="bs-Latn-BA" altLang="en-US" sz="2800" dirty="0" smtClean="0"/>
              <a:t>uključuje pravne transakcije i dokumente koji su pravno relevantni </a:t>
            </a:r>
            <a:endParaRPr lang="en-GB" altLang="en-US" sz="2800" dirty="0" smtClean="0"/>
          </a:p>
          <a:p>
            <a:pPr algn="just"/>
            <a:endParaRPr lang="en-GB" altLang="en-US" sz="1600" dirty="0" smtClean="0"/>
          </a:p>
          <a:p>
            <a:pPr algn="just"/>
            <a:r>
              <a:rPr lang="bs-Latn-BA" altLang="en-US" sz="2800" dirty="0" smtClean="0"/>
              <a:t>Članica može dodatno ograničiti ovaj prestup time što će tražiti da se prestup čini sa namerom da se učini prevara </a:t>
            </a:r>
            <a:endParaRPr lang="en-GB" altLang="en-US" sz="2800" dirty="0" smtClean="0"/>
          </a:p>
        </p:txBody>
      </p:sp>
      <p:sp>
        <p:nvSpPr>
          <p:cNvPr id="81924" name="Slide Number Placeholder 1"/>
          <p:cNvSpPr>
            <a:spLocks noGrp="1"/>
          </p:cNvSpPr>
          <p:nvPr>
            <p:ph type="sldNum" sz="quarter" idx="12"/>
          </p:nvPr>
        </p:nvSpPr>
        <p:spPr bwMode="auto">
          <a:xfrm>
            <a:off x="6532563" y="6356350"/>
            <a:ext cx="2133600" cy="365125"/>
          </a:xfrm>
          <a:noFill/>
          <a:ln>
            <a:miter lim="800000"/>
            <a:headEnd/>
            <a:tailEnd/>
          </a:ln>
        </p:spPr>
        <p:txBody>
          <a:bodyPr/>
          <a:lstStyle/>
          <a:p>
            <a:r>
              <a:rPr lang="en-US" altLang="en-US">
                <a:cs typeface="Arial" charset="0"/>
              </a:rPr>
              <a:t>!</a:t>
            </a:r>
            <a:fld id="{8EB48B99-B1A9-45FE-892E-F161F55575B6}" type="slidenum">
              <a:rPr lang="en-US" altLang="en-US">
                <a:cs typeface="Arial" charset="0"/>
              </a:rPr>
              <a:pPr/>
              <a:t>79</a:t>
            </a:fld>
            <a:endParaRPr lang="en-US" altLang="en-US">
              <a:cs typeface="Arial" charset="0"/>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p:cNvSpPr>
          <p:nvPr>
            <p:ph type="body" idx="1"/>
          </p:nvPr>
        </p:nvSpPr>
        <p:spPr>
          <a:xfrm>
            <a:off x="457200" y="1108075"/>
            <a:ext cx="8229600" cy="4525963"/>
          </a:xfrm>
          <a:ln w="38100">
            <a:solidFill>
              <a:srgbClr val="FF0000"/>
            </a:solidFill>
          </a:ln>
        </p:spPr>
        <p:txBody>
          <a:bodyPr/>
          <a:lstStyle/>
          <a:p>
            <a:pPr eaLnBrk="1" hangingPunct="1">
              <a:lnSpc>
                <a:spcPct val="80000"/>
              </a:lnSpc>
              <a:buFont typeface="Arial" charset="0"/>
              <a:buNone/>
            </a:pPr>
            <a:endParaRPr lang="en-GB" altLang="en-US" sz="2800" dirty="0" smtClean="0"/>
          </a:p>
          <a:p>
            <a:pPr algn="ctr" eaLnBrk="1" hangingPunct="1">
              <a:lnSpc>
                <a:spcPct val="80000"/>
              </a:lnSpc>
              <a:buFont typeface="Arial" charset="0"/>
              <a:buNone/>
            </a:pPr>
            <a:r>
              <a:rPr lang="hr-HR" altLang="en-US" b="1" i="1" dirty="0" smtClean="0"/>
              <a:t>Nezakoniti pristup</a:t>
            </a:r>
            <a:endParaRPr lang="en-GB" altLang="en-US" b="1" i="1" dirty="0" smtClean="0"/>
          </a:p>
          <a:p>
            <a:pPr algn="ctr" eaLnBrk="1" hangingPunct="1">
              <a:lnSpc>
                <a:spcPct val="80000"/>
              </a:lnSpc>
              <a:buFont typeface="Arial" charset="0"/>
              <a:buNone/>
            </a:pPr>
            <a:r>
              <a:rPr lang="en-GB" altLang="en-US" b="1" i="1" dirty="0" smtClean="0"/>
              <a:t>(</a:t>
            </a:r>
            <a:r>
              <a:rPr lang="hr-HR" altLang="en-US" b="1" i="1" dirty="0" smtClean="0"/>
              <a:t>Član</a:t>
            </a:r>
            <a:r>
              <a:rPr lang="en-GB" altLang="en-US" b="1" i="1" dirty="0" smtClean="0"/>
              <a:t> 2 – </a:t>
            </a:r>
            <a:r>
              <a:rPr lang="hr-HR" altLang="en-US" b="1" i="1" dirty="0" smtClean="0"/>
              <a:t>Konvencija iz Budimpešte</a:t>
            </a:r>
            <a:r>
              <a:rPr lang="en-GB" altLang="en-US" b="1" i="1" dirty="0" smtClean="0"/>
              <a:t>)</a:t>
            </a:r>
          </a:p>
          <a:p>
            <a:pPr eaLnBrk="1" hangingPunct="1">
              <a:lnSpc>
                <a:spcPct val="80000"/>
              </a:lnSpc>
              <a:buFont typeface="Arial" charset="0"/>
              <a:buNone/>
            </a:pPr>
            <a:endParaRPr lang="en-GB" altLang="en-US" dirty="0" smtClean="0"/>
          </a:p>
          <a:p>
            <a:pPr eaLnBrk="1" hangingPunct="1">
              <a:lnSpc>
                <a:spcPct val="80000"/>
              </a:lnSpc>
              <a:buFont typeface="Arial" charset="0"/>
              <a:buNone/>
            </a:pPr>
            <a:endParaRPr lang="en-GB" altLang="en-US" dirty="0" smtClean="0"/>
          </a:p>
          <a:p>
            <a:pPr algn="ctr" eaLnBrk="1" hangingPunct="1">
              <a:lnSpc>
                <a:spcPct val="80000"/>
              </a:lnSpc>
            </a:pPr>
            <a:r>
              <a:rPr lang="hr-HR" altLang="en-US" i="1" dirty="0" smtClean="0"/>
              <a:t>Bespravno pristupiti čitavom sistemu ili delu </a:t>
            </a:r>
            <a:r>
              <a:rPr lang="hr-HR" altLang="en-US" i="1" dirty="0" smtClean="0"/>
              <a:t>računarskog </a:t>
            </a:r>
            <a:r>
              <a:rPr lang="hr-HR" altLang="en-US" i="1" dirty="0" smtClean="0"/>
              <a:t>sistema </a:t>
            </a:r>
            <a:r>
              <a:rPr lang="en-GB" altLang="en-US" i="1" dirty="0" smtClean="0"/>
              <a:t> </a:t>
            </a:r>
          </a:p>
          <a:p>
            <a:pPr algn="ctr" eaLnBrk="1" hangingPunct="1">
              <a:lnSpc>
                <a:spcPct val="80000"/>
              </a:lnSpc>
            </a:pPr>
            <a:endParaRPr lang="en-GB" altLang="en-US" i="1" dirty="0" smtClean="0"/>
          </a:p>
          <a:p>
            <a:pPr algn="ctr" eaLnBrk="1" hangingPunct="1">
              <a:lnSpc>
                <a:spcPct val="80000"/>
              </a:lnSpc>
            </a:pPr>
            <a:r>
              <a:rPr lang="hr-HR" altLang="en-US" i="1" dirty="0" smtClean="0"/>
              <a:t>Namerno</a:t>
            </a:r>
            <a:endParaRPr lang="en-GB" altLang="en-US" i="1" dirty="0" smtClean="0"/>
          </a:p>
          <a:p>
            <a:pPr algn="ctr" eaLnBrk="1" hangingPunct="1">
              <a:lnSpc>
                <a:spcPct val="80000"/>
              </a:lnSpc>
              <a:buFont typeface="Arial" charset="0"/>
              <a:buNone/>
            </a:pPr>
            <a:endParaRPr lang="en-GB" altLang="en-US" dirty="0" smtClean="0"/>
          </a:p>
        </p:txBody>
      </p:sp>
      <p:sp>
        <p:nvSpPr>
          <p:cNvPr id="9219" name="Slide Number Placeholder 1"/>
          <p:cNvSpPr>
            <a:spLocks noGrp="1"/>
          </p:cNvSpPr>
          <p:nvPr>
            <p:ph type="sldNum" sz="quarter" idx="12"/>
          </p:nvPr>
        </p:nvSpPr>
        <p:spPr bwMode="auto">
          <a:noFill/>
          <a:ln>
            <a:miter lim="800000"/>
            <a:headEnd/>
            <a:tailEnd/>
          </a:ln>
        </p:spPr>
        <p:txBody>
          <a:bodyPr/>
          <a:lstStyle/>
          <a:p>
            <a:fld id="{395E63D8-8AC6-4A30-9098-E93A6B8D6390}" type="slidenum">
              <a:rPr lang="en-US" altLang="en-US">
                <a:cs typeface="Arial" charset="0"/>
              </a:rPr>
              <a:pPr/>
              <a:t>8</a:t>
            </a:fld>
            <a:endParaRPr lang="en-US" altLang="en-US">
              <a:cs typeface="Arial" charset="0"/>
            </a:endParaRPr>
          </a:p>
        </p:txBody>
      </p:sp>
    </p:spTree>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Rectangle 3"/>
          <p:cNvSpPr>
            <a:spLocks noGrp="1"/>
          </p:cNvSpPr>
          <p:nvPr>
            <p:ph type="body" idx="1"/>
          </p:nvPr>
        </p:nvSpPr>
        <p:spPr>
          <a:xfrm>
            <a:off x="457200" y="1755775"/>
            <a:ext cx="8229600" cy="3154363"/>
          </a:xfrm>
          <a:ln w="38100">
            <a:solidFill>
              <a:srgbClr val="FF0000"/>
            </a:solidFill>
          </a:ln>
        </p:spPr>
        <p:txBody>
          <a:bodyPr/>
          <a:lstStyle/>
          <a:p>
            <a:pPr marL="0" indent="0" algn="ctr" eaLnBrk="1" hangingPunct="1">
              <a:lnSpc>
                <a:spcPct val="90000"/>
              </a:lnSpc>
              <a:buFont typeface="Arial" charset="0"/>
              <a:buNone/>
            </a:pPr>
            <a:endParaRPr lang="en-GB" altLang="en-US" sz="1400" b="1" i="1" dirty="0" smtClean="0"/>
          </a:p>
          <a:p>
            <a:pPr marL="0" indent="0" algn="ctr" eaLnBrk="1" hangingPunct="1">
              <a:lnSpc>
                <a:spcPct val="90000"/>
              </a:lnSpc>
              <a:buFont typeface="Arial" charset="0"/>
              <a:buNone/>
            </a:pPr>
            <a:r>
              <a:rPr lang="bs-Latn-BA" altLang="en-US" b="1" i="1" dirty="0" smtClean="0"/>
              <a:t>Prevare koje su u vezi sa računarima </a:t>
            </a:r>
            <a:endParaRPr lang="en-GB" altLang="en-US" b="1" i="1" dirty="0" smtClean="0"/>
          </a:p>
          <a:p>
            <a:pPr marL="0" indent="0" algn="ctr" eaLnBrk="1" hangingPunct="1">
              <a:lnSpc>
                <a:spcPct val="90000"/>
              </a:lnSpc>
              <a:buFont typeface="Arial" charset="0"/>
              <a:buNone/>
            </a:pPr>
            <a:r>
              <a:rPr lang="en-GB" altLang="en-US" b="1" i="1" dirty="0" smtClean="0"/>
              <a:t>(</a:t>
            </a:r>
            <a:r>
              <a:rPr lang="bs-Latn-BA" altLang="en-US" b="1" i="1" dirty="0" smtClean="0"/>
              <a:t>Čl</a:t>
            </a:r>
            <a:r>
              <a:rPr lang="en-GB" altLang="en-US" b="1" i="1" dirty="0" smtClean="0"/>
              <a:t>. 8 – </a:t>
            </a:r>
            <a:r>
              <a:rPr lang="bs-Latn-BA" altLang="en-US" b="1" i="1" dirty="0" smtClean="0"/>
              <a:t>Konvencija iz Budimpešte</a:t>
            </a:r>
            <a:r>
              <a:rPr lang="en-GB" altLang="en-US" b="1" i="1" dirty="0" smtClean="0"/>
              <a:t>)</a:t>
            </a:r>
          </a:p>
          <a:p>
            <a:pPr marL="0" indent="0" algn="ctr" eaLnBrk="1" hangingPunct="1">
              <a:lnSpc>
                <a:spcPct val="90000"/>
              </a:lnSpc>
            </a:pPr>
            <a:endParaRPr lang="en-GB" altLang="en-US" i="1" dirty="0" smtClean="0"/>
          </a:p>
          <a:p>
            <a:pPr marL="0" indent="0" algn="ctr" eaLnBrk="1" hangingPunct="1">
              <a:lnSpc>
                <a:spcPct val="90000"/>
              </a:lnSpc>
            </a:pPr>
            <a:r>
              <a:rPr lang="bs-Latn-BA" altLang="en-US" sz="2800" i="1" dirty="0" smtClean="0"/>
              <a:t>Kreira paralelno krivično delo u odnosu na prevare u vezi sa opipljivim predmetima </a:t>
            </a:r>
            <a:endParaRPr lang="en-GB" altLang="en-US" sz="2800" i="1" dirty="0" smtClean="0"/>
          </a:p>
        </p:txBody>
      </p:sp>
      <p:sp>
        <p:nvSpPr>
          <p:cNvPr id="82947" name="Slide Number Placeholder 1"/>
          <p:cNvSpPr>
            <a:spLocks noGrp="1"/>
          </p:cNvSpPr>
          <p:nvPr>
            <p:ph type="sldNum" sz="quarter" idx="12"/>
          </p:nvPr>
        </p:nvSpPr>
        <p:spPr bwMode="auto">
          <a:noFill/>
          <a:ln>
            <a:miter lim="800000"/>
            <a:headEnd/>
            <a:tailEnd/>
          </a:ln>
        </p:spPr>
        <p:txBody>
          <a:bodyPr/>
          <a:lstStyle/>
          <a:p>
            <a:fld id="{B3ACC3D4-AC53-4475-86A3-3395B60AE090}" type="slidenum">
              <a:rPr lang="en-US" altLang="en-US">
                <a:cs typeface="Arial" charset="0"/>
              </a:rPr>
              <a:pPr/>
              <a:t>80</a:t>
            </a:fld>
            <a:endParaRPr lang="en-US" altLang="en-US">
              <a:cs typeface="Arial" charset="0"/>
            </a:endParaRPr>
          </a:p>
        </p:txBody>
      </p:sp>
    </p:spTree>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2"/>
          <p:cNvSpPr>
            <a:spLocks noGrp="1"/>
          </p:cNvSpPr>
          <p:nvPr>
            <p:ph type="title"/>
          </p:nvPr>
        </p:nvSpPr>
        <p:spPr/>
        <p:txBody>
          <a:bodyPr/>
          <a:lstStyle/>
          <a:p>
            <a:pPr eaLnBrk="1" hangingPunct="1"/>
            <a:r>
              <a:rPr lang="bs-Latn-BA" altLang="en-US" sz="4000" b="1" dirty="0" smtClean="0"/>
              <a:t>Član</a:t>
            </a:r>
            <a:r>
              <a:rPr lang="en-GB" altLang="en-US" sz="4000" b="1" dirty="0" smtClean="0"/>
              <a:t> 8 – </a:t>
            </a:r>
            <a:r>
              <a:rPr lang="bs-Latn-BA" altLang="en-US" sz="4000" b="1" dirty="0" smtClean="0"/>
              <a:t>Prevare koje su u vezi sa </a:t>
            </a:r>
            <a:r>
              <a:rPr lang="bs-Latn-BA" altLang="en-US" sz="4000" b="1" dirty="0" smtClean="0"/>
              <a:t>računarima</a:t>
            </a:r>
            <a:endParaRPr lang="en-GB" altLang="en-US" sz="4000" b="1" dirty="0" smtClean="0"/>
          </a:p>
        </p:txBody>
      </p:sp>
      <p:sp>
        <p:nvSpPr>
          <p:cNvPr id="168963" name="Rectangle 3"/>
          <p:cNvSpPr>
            <a:spLocks noGrp="1"/>
          </p:cNvSpPr>
          <p:nvPr>
            <p:ph type="body" idx="1"/>
          </p:nvPr>
        </p:nvSpPr>
        <p:spPr/>
        <p:txBody>
          <a:bodyPr/>
          <a:lstStyle/>
          <a:p>
            <a:pPr marL="0" indent="0" algn="just" eaLnBrk="1" hangingPunct="1">
              <a:lnSpc>
                <a:spcPct val="90000"/>
              </a:lnSpc>
              <a:buFont typeface="Arial" pitchFamily="34" charset="0"/>
              <a:buNone/>
              <a:defRPr/>
            </a:pPr>
            <a:r>
              <a:rPr lang="bs-Latn-BA" altLang="fr-FR" sz="2800" dirty="0" smtClean="0">
                <a:cs typeface="Times New Roman" pitchFamily="18" charset="0"/>
              </a:rPr>
              <a:t>Svaka članica treba da usvoji takve zakonodavne i ostale neophodne mere da bi se u njenom nacionalnom pravu kao krivično delo okvalifikovalo nanošenje imovinske štete drugim licima kada se to učini bespravno i sa namerom, na sledeće načine</a:t>
            </a:r>
          </a:p>
          <a:p>
            <a:pPr marL="514350" indent="-514350" algn="just" eaLnBrk="1" hangingPunct="1">
              <a:lnSpc>
                <a:spcPct val="90000"/>
              </a:lnSpc>
              <a:buFont typeface="Arial" pitchFamily="34" charset="0"/>
              <a:buAutoNum type="alphaLcParenR"/>
              <a:defRPr/>
            </a:pPr>
            <a:r>
              <a:rPr lang="bs-Latn-BA" altLang="fr-FR" sz="2800" dirty="0" smtClean="0">
                <a:cs typeface="Times New Roman" pitchFamily="18" charset="0"/>
              </a:rPr>
              <a:t>Bilo kakvim unošenjem, menjanjem, brisanjem ili prikrivanjem računarskih podataka,</a:t>
            </a:r>
          </a:p>
          <a:p>
            <a:pPr marL="514350" indent="-514350" algn="just" eaLnBrk="1" hangingPunct="1">
              <a:lnSpc>
                <a:spcPct val="90000"/>
              </a:lnSpc>
              <a:buFont typeface="Arial" pitchFamily="34" charset="0"/>
              <a:buAutoNum type="alphaLcParenR"/>
              <a:defRPr/>
            </a:pPr>
            <a:r>
              <a:rPr lang="bs-Latn-BA" altLang="fr-FR" sz="2800" dirty="0" smtClean="0">
                <a:cs typeface="Times New Roman" pitchFamily="18" charset="0"/>
              </a:rPr>
              <a:t>Bilo kakvim ometanjem funkcionisanja računarskih sistema</a:t>
            </a:r>
          </a:p>
          <a:p>
            <a:pPr marL="0" indent="0" algn="just" eaLnBrk="1" hangingPunct="1">
              <a:lnSpc>
                <a:spcPct val="90000"/>
              </a:lnSpc>
              <a:buNone/>
              <a:defRPr/>
            </a:pPr>
            <a:r>
              <a:rPr lang="bs-Latn-BA" altLang="fr-FR" sz="2800" dirty="0" smtClean="0">
                <a:cs typeface="Times New Roman" pitchFamily="18" charset="0"/>
              </a:rPr>
              <a:t>Sa namerom prevare ili drugom nečasnom namerom da se bespravno </a:t>
            </a:r>
            <a:r>
              <a:rPr lang="bs-Latn-BA" altLang="fr-FR" sz="2800" dirty="0" smtClean="0">
                <a:cs typeface="Times New Roman" pitchFamily="18" charset="0"/>
              </a:rPr>
              <a:t>pribavi </a:t>
            </a:r>
            <a:r>
              <a:rPr lang="bs-Latn-BA" altLang="fr-FR" sz="2800" dirty="0" smtClean="0">
                <a:cs typeface="Times New Roman" pitchFamily="18" charset="0"/>
              </a:rPr>
              <a:t>ekonomska dobit za sebe ili za druga lica</a:t>
            </a:r>
            <a:endParaRPr lang="bs-Latn-BA" altLang="fr-FR" sz="2800" dirty="0">
              <a:cs typeface="Times New Roman" pitchFamily="18" charset="0"/>
            </a:endParaRPr>
          </a:p>
        </p:txBody>
      </p:sp>
      <p:sp>
        <p:nvSpPr>
          <p:cNvPr id="83972" name="Slide Number Placeholder 1"/>
          <p:cNvSpPr>
            <a:spLocks noGrp="1"/>
          </p:cNvSpPr>
          <p:nvPr>
            <p:ph type="sldNum" sz="quarter" idx="12"/>
          </p:nvPr>
        </p:nvSpPr>
        <p:spPr bwMode="auto">
          <a:noFill/>
          <a:ln>
            <a:miter lim="800000"/>
            <a:headEnd/>
            <a:tailEnd/>
          </a:ln>
        </p:spPr>
        <p:txBody>
          <a:bodyPr/>
          <a:lstStyle/>
          <a:p>
            <a:r>
              <a:rPr lang="en-US" altLang="en-US">
                <a:cs typeface="Arial" charset="0"/>
              </a:rPr>
              <a:t>!</a:t>
            </a:r>
            <a:fld id="{DDF32D33-0E7E-481B-8BBE-D30C3F288580}" type="slidenum">
              <a:rPr lang="en-US" altLang="en-US">
                <a:cs typeface="Arial" charset="0"/>
              </a:rPr>
              <a:pPr/>
              <a:t>81</a:t>
            </a:fld>
            <a:endParaRPr lang="en-US" altLang="en-US">
              <a:cs typeface="Arial" charset="0"/>
            </a:endParaRPr>
          </a:p>
        </p:txBody>
      </p:sp>
    </p:spTree>
  </p:cSld>
  <p:clrMapOvr>
    <a:masterClrMapping/>
  </p:clrMapOvr>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Rectangle 2"/>
          <p:cNvSpPr>
            <a:spLocks noGrp="1"/>
          </p:cNvSpPr>
          <p:nvPr>
            <p:ph type="title"/>
          </p:nvPr>
        </p:nvSpPr>
        <p:spPr/>
        <p:txBody>
          <a:bodyPr/>
          <a:lstStyle/>
          <a:p>
            <a:pPr eaLnBrk="1" hangingPunct="1"/>
            <a:r>
              <a:rPr lang="bs-Latn-BA" altLang="en-US" sz="4000" b="1" dirty="0" smtClean="0"/>
              <a:t>Član</a:t>
            </a:r>
            <a:r>
              <a:rPr lang="en-GB" altLang="en-US" sz="4000" b="1" dirty="0" smtClean="0"/>
              <a:t> 8 – </a:t>
            </a:r>
            <a:r>
              <a:rPr lang="bs-Latn-BA" altLang="en-US" sz="4000" b="1" dirty="0" smtClean="0"/>
              <a:t>Prevare koje su u vezi sa računarima </a:t>
            </a:r>
            <a:endParaRPr lang="en-GB" altLang="en-US" sz="4000" b="1" dirty="0" smtClean="0"/>
          </a:p>
        </p:txBody>
      </p:sp>
      <p:sp>
        <p:nvSpPr>
          <p:cNvPr id="84995" name="Rectangle 3"/>
          <p:cNvSpPr>
            <a:spLocks noGrp="1"/>
          </p:cNvSpPr>
          <p:nvPr>
            <p:ph type="body" idx="1"/>
          </p:nvPr>
        </p:nvSpPr>
        <p:spPr/>
        <p:txBody>
          <a:bodyPr/>
          <a:lstStyle/>
          <a:p>
            <a:pPr marL="0" indent="0" algn="just" eaLnBrk="1" hangingPunct="1">
              <a:lnSpc>
                <a:spcPct val="90000"/>
              </a:lnSpc>
              <a:buFont typeface="Arial" pitchFamily="34" charset="0"/>
              <a:buNone/>
              <a:defRPr/>
            </a:pPr>
            <a:r>
              <a:rPr lang="bs-Latn-BA" altLang="fr-FR" sz="2800" dirty="0">
                <a:cs typeface="Times New Roman" pitchFamily="18" charset="0"/>
              </a:rPr>
              <a:t>Svaka članica treba da usvoji takve zakonodavne i ostale neophodne mere da bi se u njenom nacionalnom pravu kao krivično delo okvalifikovalo nanošenje imovinske štete drugim licima kada se to učini bespravno i sa namerom, na sledeće načine</a:t>
            </a:r>
          </a:p>
          <a:p>
            <a:pPr marL="514350" indent="-514350" algn="just" eaLnBrk="1" hangingPunct="1">
              <a:lnSpc>
                <a:spcPct val="90000"/>
              </a:lnSpc>
              <a:buFont typeface="Arial" pitchFamily="34" charset="0"/>
              <a:buAutoNum type="alphaLcParenR"/>
              <a:defRPr/>
            </a:pPr>
            <a:r>
              <a:rPr lang="bs-Latn-BA" altLang="fr-FR" sz="2800" dirty="0">
                <a:cs typeface="Times New Roman" pitchFamily="18" charset="0"/>
              </a:rPr>
              <a:t>Bilo kakvim </a:t>
            </a:r>
            <a:r>
              <a:rPr lang="bs-Latn-BA" altLang="fr-FR" sz="2800" b="1" dirty="0">
                <a:solidFill>
                  <a:srgbClr val="FF0000"/>
                </a:solidFill>
                <a:cs typeface="Times New Roman" pitchFamily="18" charset="0"/>
              </a:rPr>
              <a:t>unošenjem, menjanjem, brisanjem ili prikrivanjem </a:t>
            </a:r>
            <a:r>
              <a:rPr lang="bs-Latn-BA" altLang="fr-FR" sz="2800" dirty="0">
                <a:cs typeface="Times New Roman" pitchFamily="18" charset="0"/>
              </a:rPr>
              <a:t>računarskih podataka,</a:t>
            </a:r>
          </a:p>
          <a:p>
            <a:pPr marL="514350" indent="-514350" algn="just" eaLnBrk="1" hangingPunct="1">
              <a:lnSpc>
                <a:spcPct val="90000"/>
              </a:lnSpc>
              <a:buFont typeface="Arial" pitchFamily="34" charset="0"/>
              <a:buAutoNum type="alphaLcParenR"/>
              <a:defRPr/>
            </a:pPr>
            <a:r>
              <a:rPr lang="bs-Latn-BA" altLang="fr-FR" sz="2800" dirty="0">
                <a:cs typeface="Times New Roman" pitchFamily="18" charset="0"/>
              </a:rPr>
              <a:t>Bilo kakvim </a:t>
            </a:r>
            <a:r>
              <a:rPr lang="bs-Latn-BA" altLang="fr-FR" sz="2800" b="1" dirty="0">
                <a:solidFill>
                  <a:srgbClr val="FF0000"/>
                </a:solidFill>
                <a:cs typeface="Times New Roman" pitchFamily="18" charset="0"/>
              </a:rPr>
              <a:t>ometanjem funkcionisanja </a:t>
            </a:r>
            <a:r>
              <a:rPr lang="bs-Latn-BA" altLang="fr-FR" sz="2800" dirty="0">
                <a:cs typeface="Times New Roman" pitchFamily="18" charset="0"/>
              </a:rPr>
              <a:t>računarskih sistema</a:t>
            </a:r>
          </a:p>
          <a:p>
            <a:pPr marL="0" indent="0" algn="just" eaLnBrk="1" hangingPunct="1">
              <a:lnSpc>
                <a:spcPct val="90000"/>
              </a:lnSpc>
              <a:buNone/>
              <a:defRPr/>
            </a:pPr>
            <a:r>
              <a:rPr lang="bs-Latn-BA" altLang="fr-FR" sz="2800" dirty="0">
                <a:cs typeface="Times New Roman" pitchFamily="18" charset="0"/>
              </a:rPr>
              <a:t>Sa namerom prevare ili drugom nečasnom namerom da se bespravno </a:t>
            </a:r>
            <a:r>
              <a:rPr lang="bs-Latn-BA" altLang="fr-FR" sz="2800" dirty="0" smtClean="0">
                <a:cs typeface="Times New Roman" pitchFamily="18" charset="0"/>
              </a:rPr>
              <a:t>pribavi </a:t>
            </a:r>
            <a:r>
              <a:rPr lang="bs-Latn-BA" altLang="fr-FR" sz="2800" dirty="0">
                <a:cs typeface="Times New Roman" pitchFamily="18" charset="0"/>
              </a:rPr>
              <a:t>ekonomska dobit za sebe ili za druga lica</a:t>
            </a:r>
          </a:p>
          <a:p>
            <a:pPr marL="0" indent="0" algn="just" eaLnBrk="1" hangingPunct="1">
              <a:lnSpc>
                <a:spcPct val="90000"/>
              </a:lnSpc>
              <a:buFont typeface="Arial" charset="0"/>
              <a:buNone/>
            </a:pPr>
            <a:endParaRPr lang="en-GB" altLang="en-US" sz="2800" dirty="0" smtClean="0"/>
          </a:p>
        </p:txBody>
      </p:sp>
      <p:sp>
        <p:nvSpPr>
          <p:cNvPr id="84996" name="Slide Number Placeholder 1"/>
          <p:cNvSpPr>
            <a:spLocks noGrp="1"/>
          </p:cNvSpPr>
          <p:nvPr>
            <p:ph type="sldNum" sz="quarter" idx="12"/>
          </p:nvPr>
        </p:nvSpPr>
        <p:spPr bwMode="auto">
          <a:noFill/>
          <a:ln>
            <a:miter lim="800000"/>
            <a:headEnd/>
            <a:tailEnd/>
          </a:ln>
        </p:spPr>
        <p:txBody>
          <a:bodyPr/>
          <a:lstStyle/>
          <a:p>
            <a:r>
              <a:rPr lang="en-US" altLang="en-US">
                <a:cs typeface="Arial" charset="0"/>
              </a:rPr>
              <a:t>!</a:t>
            </a:r>
            <a:fld id="{3409FC15-3CD1-4F9D-A5B9-596AABAB4F0A}" type="slidenum">
              <a:rPr lang="en-US" altLang="en-US">
                <a:cs typeface="Arial" charset="0"/>
              </a:rPr>
              <a:pPr/>
              <a:t>82</a:t>
            </a:fld>
            <a:endParaRPr lang="en-US" altLang="en-US">
              <a:cs typeface="Arial" charset="0"/>
            </a:endParaRPr>
          </a:p>
        </p:txBody>
      </p:sp>
    </p:spTree>
  </p:cSld>
  <p:clrMapOvr>
    <a:masterClrMapping/>
  </p:clrMapOvr>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Title 1"/>
          <p:cNvSpPr>
            <a:spLocks noGrp="1"/>
          </p:cNvSpPr>
          <p:nvPr>
            <p:ph type="title"/>
          </p:nvPr>
        </p:nvSpPr>
        <p:spPr/>
        <p:txBody>
          <a:bodyPr/>
          <a:lstStyle/>
          <a:p>
            <a:r>
              <a:rPr lang="bs-Latn-BA" altLang="en-US" b="1" dirty="0" smtClean="0"/>
              <a:t>Unošenje, menjanje, brisanje, prikrivanje i ometanje</a:t>
            </a:r>
            <a:endParaRPr lang="en-US" altLang="en-US" b="1" dirty="0" smtClean="0"/>
          </a:p>
        </p:txBody>
      </p:sp>
      <p:sp>
        <p:nvSpPr>
          <p:cNvPr id="86019" name="Content Placeholder 2"/>
          <p:cNvSpPr>
            <a:spLocks noGrp="1"/>
          </p:cNvSpPr>
          <p:nvPr>
            <p:ph idx="1"/>
          </p:nvPr>
        </p:nvSpPr>
        <p:spPr>
          <a:xfrm>
            <a:off x="457200" y="2120900"/>
            <a:ext cx="8229600" cy="4525963"/>
          </a:xfrm>
        </p:spPr>
        <p:txBody>
          <a:bodyPr/>
          <a:lstStyle/>
          <a:p>
            <a:pPr algn="just"/>
            <a:r>
              <a:rPr lang="bs-Latn-BA" altLang="en-US" dirty="0" smtClean="0"/>
              <a:t>Prouzrokuje gubitak imovene drugog lica:</a:t>
            </a:r>
            <a:endParaRPr lang="en-GB" altLang="en-US" dirty="0" smtClean="0"/>
          </a:p>
          <a:p>
            <a:pPr lvl="1" algn="just"/>
            <a:r>
              <a:rPr lang="bs-Latn-BA" altLang="en-US" b="1" dirty="0" smtClean="0"/>
              <a:t>Unošenjem</a:t>
            </a:r>
            <a:r>
              <a:rPr lang="en-GB" altLang="en-US" dirty="0" smtClean="0"/>
              <a:t> </a:t>
            </a:r>
            <a:r>
              <a:rPr lang="bs-Latn-BA" altLang="en-US" dirty="0" smtClean="0"/>
              <a:t>tačnih ili netačnih podata</a:t>
            </a:r>
            <a:r>
              <a:rPr lang="en-GB" altLang="en-US" dirty="0" smtClean="0"/>
              <a:t>;</a:t>
            </a:r>
          </a:p>
          <a:p>
            <a:pPr lvl="1" algn="just"/>
            <a:r>
              <a:rPr lang="bs-Latn-BA" altLang="en-US" dirty="0" smtClean="0"/>
              <a:t>Naknadnim</a:t>
            </a:r>
            <a:r>
              <a:rPr lang="en-GB" altLang="en-US" dirty="0" smtClean="0"/>
              <a:t> </a:t>
            </a:r>
            <a:r>
              <a:rPr lang="bs-Latn-BA" altLang="en-US" b="1" dirty="0" smtClean="0"/>
              <a:t>menjanjem</a:t>
            </a:r>
            <a:r>
              <a:rPr lang="en-GB" altLang="en-US" dirty="0" smtClean="0"/>
              <a:t> (</a:t>
            </a:r>
            <a:r>
              <a:rPr lang="bs-Latn-BA" altLang="en-US" dirty="0" smtClean="0"/>
              <a:t>modifikovanjem, varijacijama, delimičnim menjanjem</a:t>
            </a:r>
            <a:r>
              <a:rPr lang="en-GB" altLang="en-US" dirty="0" smtClean="0"/>
              <a:t>);</a:t>
            </a:r>
          </a:p>
          <a:p>
            <a:pPr lvl="1" algn="just"/>
            <a:r>
              <a:rPr lang="bs-Latn-BA" altLang="en-US" b="1" dirty="0" smtClean="0"/>
              <a:t>Brisanjem</a:t>
            </a:r>
            <a:r>
              <a:rPr lang="en-GB" altLang="en-US" dirty="0" smtClean="0"/>
              <a:t> (</a:t>
            </a:r>
            <a:r>
              <a:rPr lang="bs-Latn-BA" altLang="en-US" dirty="0" smtClean="0"/>
              <a:t>uklanjanjem podataka sa medijuma za čuvanje podataka</a:t>
            </a:r>
            <a:r>
              <a:rPr lang="en-GB" altLang="en-US" dirty="0" smtClean="0"/>
              <a:t>);</a:t>
            </a:r>
          </a:p>
          <a:p>
            <a:pPr lvl="1" algn="just"/>
            <a:r>
              <a:rPr lang="bs-Latn-BA" altLang="en-US" b="1" dirty="0" smtClean="0"/>
              <a:t>Prikrivanjem</a:t>
            </a:r>
            <a:r>
              <a:rPr lang="en-GB" altLang="en-US" b="1" dirty="0" smtClean="0"/>
              <a:t> </a:t>
            </a:r>
            <a:r>
              <a:rPr lang="en-GB" altLang="en-US" dirty="0" smtClean="0"/>
              <a:t>(</a:t>
            </a:r>
            <a:r>
              <a:rPr lang="bs-Latn-BA" altLang="en-US" dirty="0" smtClean="0"/>
              <a:t>zadržavanjem, prikrivanjem podataka</a:t>
            </a:r>
            <a:r>
              <a:rPr lang="en-GB" altLang="en-US" dirty="0" smtClean="0"/>
              <a:t>)</a:t>
            </a:r>
          </a:p>
          <a:p>
            <a:pPr lvl="1" algn="just"/>
            <a:r>
              <a:rPr lang="bs-Latn-BA" altLang="en-US" b="1" dirty="0" smtClean="0"/>
              <a:t>Ometanje</a:t>
            </a:r>
            <a:r>
              <a:rPr lang="en-GB" altLang="en-US" b="1" dirty="0" smtClean="0"/>
              <a:t> </a:t>
            </a:r>
            <a:r>
              <a:rPr lang="en-GB" altLang="en-US" dirty="0" smtClean="0"/>
              <a:t>(</a:t>
            </a:r>
            <a:r>
              <a:rPr lang="bs-Latn-BA" altLang="en-US" dirty="0" smtClean="0"/>
              <a:t>funkcionisanja računarskog sistema)</a:t>
            </a:r>
            <a:endParaRPr lang="en-GB" altLang="en-US" dirty="0" smtClean="0"/>
          </a:p>
          <a:p>
            <a:endParaRPr lang="en-US" altLang="en-US" dirty="0" smtClean="0"/>
          </a:p>
        </p:txBody>
      </p:sp>
      <p:sp>
        <p:nvSpPr>
          <p:cNvPr id="86020" name="Slide Number Placeholder 1"/>
          <p:cNvSpPr>
            <a:spLocks noGrp="1"/>
          </p:cNvSpPr>
          <p:nvPr>
            <p:ph type="sldNum" sz="quarter" idx="12"/>
          </p:nvPr>
        </p:nvSpPr>
        <p:spPr bwMode="auto">
          <a:noFill/>
          <a:ln>
            <a:miter lim="800000"/>
            <a:headEnd/>
            <a:tailEnd/>
          </a:ln>
        </p:spPr>
        <p:txBody>
          <a:bodyPr/>
          <a:lstStyle/>
          <a:p>
            <a:r>
              <a:rPr lang="en-US" altLang="en-US">
                <a:cs typeface="Arial" charset="0"/>
              </a:rPr>
              <a:t>!</a:t>
            </a:r>
            <a:fld id="{09A6A5E8-D54D-4141-8D53-CEB5260A527F}" type="slidenum">
              <a:rPr lang="en-US" altLang="en-US">
                <a:cs typeface="Arial" charset="0"/>
              </a:rPr>
              <a:pPr/>
              <a:t>83</a:t>
            </a:fld>
            <a:endParaRPr lang="en-US" altLang="en-US">
              <a:cs typeface="Arial" charset="0"/>
            </a:endParaRPr>
          </a:p>
        </p:txBody>
      </p:sp>
    </p:spTree>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2"/>
          <p:cNvSpPr>
            <a:spLocks noGrp="1"/>
          </p:cNvSpPr>
          <p:nvPr>
            <p:ph type="title"/>
          </p:nvPr>
        </p:nvSpPr>
        <p:spPr/>
        <p:txBody>
          <a:bodyPr/>
          <a:lstStyle/>
          <a:p>
            <a:pPr eaLnBrk="1" hangingPunct="1"/>
            <a:r>
              <a:rPr lang="sr-Latn-BA" altLang="en-US" sz="4000" b="1" dirty="0" smtClean="0"/>
              <a:t>Član </a:t>
            </a:r>
            <a:r>
              <a:rPr lang="en-GB" altLang="en-US" sz="4000" b="1" dirty="0" smtClean="0"/>
              <a:t>8 </a:t>
            </a:r>
            <a:r>
              <a:rPr lang="en-GB" altLang="en-US" sz="4000" b="1" dirty="0" smtClean="0"/>
              <a:t>– </a:t>
            </a:r>
            <a:r>
              <a:rPr lang="sr-Latn-BA" altLang="en-US" sz="4000" b="1" dirty="0" smtClean="0"/>
              <a:t>Prevare koje su u vezi sa računarima</a:t>
            </a:r>
            <a:endParaRPr lang="en-GB" altLang="en-US" sz="4000" b="1" dirty="0" smtClean="0"/>
          </a:p>
        </p:txBody>
      </p:sp>
      <p:sp>
        <p:nvSpPr>
          <p:cNvPr id="87043" name="Rectangle 3"/>
          <p:cNvSpPr>
            <a:spLocks noGrp="1"/>
          </p:cNvSpPr>
          <p:nvPr>
            <p:ph type="body" idx="1"/>
          </p:nvPr>
        </p:nvSpPr>
        <p:spPr/>
        <p:txBody>
          <a:bodyPr/>
          <a:lstStyle/>
          <a:p>
            <a:pPr marL="0" indent="0" algn="just" eaLnBrk="1" hangingPunct="1">
              <a:lnSpc>
                <a:spcPct val="90000"/>
              </a:lnSpc>
              <a:buFont typeface="Arial" pitchFamily="34" charset="0"/>
              <a:buNone/>
              <a:defRPr/>
            </a:pPr>
            <a:r>
              <a:rPr lang="bs-Latn-BA" altLang="fr-FR" sz="2800" dirty="0">
                <a:cs typeface="Times New Roman" pitchFamily="18" charset="0"/>
              </a:rPr>
              <a:t>Svaka članica treba da usvoji takve zakonodavne i ostale neophodne mere da bi se u njenom nacionalnom pravu kao krivično delo okvalifikovalo nanošenje </a:t>
            </a:r>
            <a:r>
              <a:rPr lang="bs-Latn-BA" altLang="fr-FR" sz="2800" b="1" dirty="0">
                <a:solidFill>
                  <a:srgbClr val="FF0000"/>
                </a:solidFill>
                <a:cs typeface="Times New Roman" pitchFamily="18" charset="0"/>
              </a:rPr>
              <a:t>imovinske štete</a:t>
            </a:r>
            <a:r>
              <a:rPr lang="bs-Latn-BA" altLang="fr-FR" sz="2800" dirty="0">
                <a:cs typeface="Times New Roman" pitchFamily="18" charset="0"/>
              </a:rPr>
              <a:t> drugim licima kada se to učini bespravno i sa namerom, na sledeće načine</a:t>
            </a:r>
          </a:p>
          <a:p>
            <a:pPr marL="514350" indent="-514350" algn="just" eaLnBrk="1" hangingPunct="1">
              <a:lnSpc>
                <a:spcPct val="90000"/>
              </a:lnSpc>
              <a:buFont typeface="Arial" pitchFamily="34" charset="0"/>
              <a:buAutoNum type="alphaLcParenR"/>
              <a:defRPr/>
            </a:pPr>
            <a:r>
              <a:rPr lang="bs-Latn-BA" altLang="fr-FR" sz="2800" dirty="0">
                <a:cs typeface="Times New Roman" pitchFamily="18" charset="0"/>
              </a:rPr>
              <a:t>Bilo kakvim unošenjem, menjanjem, brisanjem ili prikrivanjem računarskih podataka,</a:t>
            </a:r>
          </a:p>
          <a:p>
            <a:pPr marL="514350" indent="-514350" algn="just" eaLnBrk="1" hangingPunct="1">
              <a:lnSpc>
                <a:spcPct val="90000"/>
              </a:lnSpc>
              <a:buFont typeface="Arial" pitchFamily="34" charset="0"/>
              <a:buAutoNum type="alphaLcParenR"/>
              <a:defRPr/>
            </a:pPr>
            <a:r>
              <a:rPr lang="bs-Latn-BA" altLang="fr-FR" sz="2800" dirty="0">
                <a:cs typeface="Times New Roman" pitchFamily="18" charset="0"/>
              </a:rPr>
              <a:t>Bilo kakvim ometanjem funkcionisanja računarskih sistema</a:t>
            </a:r>
          </a:p>
          <a:p>
            <a:pPr marL="0" indent="0" algn="just" eaLnBrk="1" hangingPunct="1">
              <a:lnSpc>
                <a:spcPct val="90000"/>
              </a:lnSpc>
              <a:buNone/>
              <a:defRPr/>
            </a:pPr>
            <a:r>
              <a:rPr lang="bs-Latn-BA" altLang="fr-FR" sz="2800" b="1" dirty="0">
                <a:solidFill>
                  <a:srgbClr val="FF0000"/>
                </a:solidFill>
                <a:cs typeface="Times New Roman" pitchFamily="18" charset="0"/>
              </a:rPr>
              <a:t>Sa namerom prevare ili drugom nečasnom namerom da se bespravno </a:t>
            </a:r>
            <a:r>
              <a:rPr lang="bs-Latn-BA" altLang="fr-FR" sz="2800" b="1" dirty="0" smtClean="0">
                <a:solidFill>
                  <a:srgbClr val="FF0000"/>
                </a:solidFill>
                <a:cs typeface="Times New Roman" pitchFamily="18" charset="0"/>
              </a:rPr>
              <a:t>pribavi </a:t>
            </a:r>
            <a:r>
              <a:rPr lang="bs-Latn-BA" altLang="fr-FR" sz="2800" b="1" dirty="0">
                <a:solidFill>
                  <a:srgbClr val="FF0000"/>
                </a:solidFill>
                <a:cs typeface="Times New Roman" pitchFamily="18" charset="0"/>
              </a:rPr>
              <a:t>ekonomska dobit za sebe ili za druga lica</a:t>
            </a:r>
          </a:p>
          <a:p>
            <a:pPr marL="0" indent="0" algn="just" eaLnBrk="1" hangingPunct="1">
              <a:lnSpc>
                <a:spcPct val="90000"/>
              </a:lnSpc>
              <a:buFont typeface="Arial" charset="0"/>
              <a:buNone/>
            </a:pPr>
            <a:endParaRPr lang="en-GB" altLang="en-US" sz="2800" b="1" dirty="0" smtClean="0">
              <a:solidFill>
                <a:srgbClr val="FF0000"/>
              </a:solidFill>
            </a:endParaRPr>
          </a:p>
        </p:txBody>
      </p:sp>
      <p:sp>
        <p:nvSpPr>
          <p:cNvPr id="87044" name="Slide Number Placeholder 1"/>
          <p:cNvSpPr>
            <a:spLocks noGrp="1"/>
          </p:cNvSpPr>
          <p:nvPr>
            <p:ph type="sldNum" sz="quarter" idx="12"/>
          </p:nvPr>
        </p:nvSpPr>
        <p:spPr bwMode="auto">
          <a:noFill/>
          <a:ln>
            <a:miter lim="800000"/>
            <a:headEnd/>
            <a:tailEnd/>
          </a:ln>
        </p:spPr>
        <p:txBody>
          <a:bodyPr/>
          <a:lstStyle/>
          <a:p>
            <a:r>
              <a:rPr lang="en-US" altLang="en-US">
                <a:cs typeface="Arial" charset="0"/>
              </a:rPr>
              <a:t>!</a:t>
            </a:r>
            <a:fld id="{ABE7410E-6F2C-4584-B18B-EAC0E1B887F2}" type="slidenum">
              <a:rPr lang="en-US" altLang="en-US">
                <a:cs typeface="Arial" charset="0"/>
              </a:rPr>
              <a:pPr/>
              <a:t>84</a:t>
            </a:fld>
            <a:endParaRPr lang="en-US" altLang="en-US">
              <a:cs typeface="Arial" charset="0"/>
            </a:endParaRPr>
          </a:p>
        </p:txBody>
      </p:sp>
    </p:spTree>
  </p:cSld>
  <p:clrMapOvr>
    <a:masterClrMapping/>
  </p:clrMapOvr>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Title 1"/>
          <p:cNvSpPr>
            <a:spLocks noGrp="1"/>
          </p:cNvSpPr>
          <p:nvPr>
            <p:ph type="title"/>
          </p:nvPr>
        </p:nvSpPr>
        <p:spPr/>
        <p:txBody>
          <a:bodyPr/>
          <a:lstStyle/>
          <a:p>
            <a:r>
              <a:rPr lang="bs-Latn-BA" altLang="en-US" b="1" dirty="0" smtClean="0"/>
              <a:t>Imovinska šteta </a:t>
            </a:r>
            <a:endParaRPr lang="en-US" altLang="en-US" b="1" dirty="0" smtClean="0"/>
          </a:p>
        </p:txBody>
      </p:sp>
      <p:sp>
        <p:nvSpPr>
          <p:cNvPr id="88067" name="Content Placeholder 2"/>
          <p:cNvSpPr>
            <a:spLocks noGrp="1"/>
          </p:cNvSpPr>
          <p:nvPr>
            <p:ph idx="1"/>
          </p:nvPr>
        </p:nvSpPr>
        <p:spPr>
          <a:xfrm>
            <a:off x="457200" y="1671638"/>
            <a:ext cx="8229600" cy="4525962"/>
          </a:xfrm>
        </p:spPr>
        <p:txBody>
          <a:bodyPr/>
          <a:lstStyle/>
          <a:p>
            <a:pPr algn="just"/>
            <a:r>
              <a:rPr lang="bs-Latn-BA" altLang="en-US" sz="3000" dirty="0" smtClean="0"/>
              <a:t>Delo mora prouzrokovati direktnu ekonomsku ili materijalnu štetu protiv imovine drugog lica</a:t>
            </a:r>
            <a:endParaRPr lang="en-US" altLang="en-US" sz="3000" dirty="0" smtClean="0"/>
          </a:p>
          <a:p>
            <a:pPr algn="just"/>
            <a:r>
              <a:rPr lang="bs-Latn-BA" altLang="en-US" sz="3000" dirty="0" smtClean="0"/>
              <a:t>Uključuje gubitak</a:t>
            </a:r>
            <a:r>
              <a:rPr lang="en-US" altLang="en-US" sz="3000" dirty="0" smtClean="0"/>
              <a:t>:</a:t>
            </a:r>
          </a:p>
          <a:p>
            <a:pPr lvl="1" algn="just"/>
            <a:r>
              <a:rPr lang="bs-Latn-BA" altLang="en-US" dirty="0" smtClean="0"/>
              <a:t>Novca</a:t>
            </a:r>
            <a:endParaRPr lang="en-US" altLang="en-US" dirty="0" smtClean="0"/>
          </a:p>
          <a:p>
            <a:pPr lvl="1" algn="just"/>
            <a:r>
              <a:rPr lang="bs-Latn-BA" altLang="en-US" dirty="0" smtClean="0"/>
              <a:t>Materijalnih stvari </a:t>
            </a:r>
            <a:endParaRPr lang="en-US" altLang="en-US" dirty="0" smtClean="0"/>
          </a:p>
          <a:p>
            <a:pPr lvl="1" algn="just"/>
            <a:r>
              <a:rPr lang="bs-Latn-BA" altLang="en-US" dirty="0" smtClean="0"/>
              <a:t>Nematerijalnih stvari sa ekonomskom vrednošću</a:t>
            </a:r>
            <a:endParaRPr lang="en-US" altLang="en-US" dirty="0" smtClean="0"/>
          </a:p>
          <a:p>
            <a:pPr algn="just"/>
            <a:r>
              <a:rPr lang="bs-Latn-BA" altLang="en-US" sz="3000" dirty="0" smtClean="0"/>
              <a:t>Delo takođe mora biti počinjeno od strane </a:t>
            </a:r>
            <a:r>
              <a:rPr lang="bs-Latn-BA" altLang="en-US" sz="3000" dirty="0" smtClean="0"/>
              <a:t>u</a:t>
            </a:r>
            <a:r>
              <a:rPr lang="bs-Latn-BA" altLang="en-US" sz="3000" dirty="0" smtClean="0"/>
              <a:t>činioca </a:t>
            </a:r>
            <a:r>
              <a:rPr lang="bs-Latn-BA" altLang="en-US" sz="3000" dirty="0" smtClean="0"/>
              <a:t>sa namerom da stekne nezakonitu dobit za sebe ili druga lica.</a:t>
            </a:r>
            <a:endParaRPr lang="en-US" altLang="en-US" sz="3000" dirty="0" smtClean="0"/>
          </a:p>
        </p:txBody>
      </p:sp>
      <p:sp>
        <p:nvSpPr>
          <p:cNvPr id="88068" name="Slide Number Placeholder 1"/>
          <p:cNvSpPr>
            <a:spLocks noGrp="1"/>
          </p:cNvSpPr>
          <p:nvPr>
            <p:ph type="sldNum" sz="quarter" idx="12"/>
          </p:nvPr>
        </p:nvSpPr>
        <p:spPr bwMode="auto">
          <a:noFill/>
          <a:ln>
            <a:miter lim="800000"/>
            <a:headEnd/>
            <a:tailEnd/>
          </a:ln>
        </p:spPr>
        <p:txBody>
          <a:bodyPr/>
          <a:lstStyle/>
          <a:p>
            <a:r>
              <a:rPr lang="en-US" altLang="en-US">
                <a:cs typeface="Arial" charset="0"/>
              </a:rPr>
              <a:t>!</a:t>
            </a:r>
            <a:fld id="{EF102079-1420-4E00-921D-E53092A616E4}" type="slidenum">
              <a:rPr lang="en-US" altLang="en-US">
                <a:cs typeface="Arial" charset="0"/>
              </a:rPr>
              <a:pPr/>
              <a:t>85</a:t>
            </a:fld>
            <a:endParaRPr lang="en-US" altLang="en-US">
              <a:cs typeface="Arial" charset="0"/>
            </a:endParaRPr>
          </a:p>
        </p:txBody>
      </p:sp>
    </p:spTree>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9" name="Rectangle 3"/>
          <p:cNvSpPr>
            <a:spLocks noGrp="1"/>
          </p:cNvSpPr>
          <p:nvPr>
            <p:ph type="body" idx="1"/>
          </p:nvPr>
        </p:nvSpPr>
        <p:spPr/>
        <p:txBody>
          <a:bodyPr/>
          <a:lstStyle/>
          <a:p>
            <a:pPr eaLnBrk="1" hangingPunct="1">
              <a:buFont typeface="Arial" charset="0"/>
              <a:buNone/>
              <a:defRPr/>
            </a:pPr>
            <a:endParaRPr lang="en-GB" dirty="0" smtClean="0">
              <a:latin typeface="+mj-lt"/>
              <a:ea typeface="+mn-ea"/>
              <a:cs typeface="Times New Roman" pitchFamily="18" charset="0"/>
            </a:endParaRPr>
          </a:p>
          <a:p>
            <a:pPr eaLnBrk="1" hangingPunct="1">
              <a:buFont typeface="Arial" charset="0"/>
              <a:buNone/>
              <a:defRPr/>
            </a:pPr>
            <a:endParaRPr lang="en-GB" dirty="0" smtClean="0">
              <a:latin typeface="+mj-lt"/>
              <a:ea typeface="+mn-ea"/>
              <a:cs typeface="Times New Roman" pitchFamily="18" charset="0"/>
            </a:endParaRPr>
          </a:p>
          <a:p>
            <a:pPr algn="ctr" eaLnBrk="1" hangingPunct="1">
              <a:buFont typeface="Arial" charset="0"/>
              <a:buNone/>
              <a:defRPr/>
            </a:pPr>
            <a:r>
              <a:rPr lang="bs-Latn-BA" b="1" i="1" dirty="0" smtClean="0">
                <a:latin typeface="+mj-lt"/>
                <a:ea typeface="+mn-ea"/>
                <a:cs typeface="Times New Roman" pitchFamily="18" charset="0"/>
              </a:rPr>
              <a:t>Krivična dela u vezi sa sadržajem</a:t>
            </a:r>
            <a:r>
              <a:rPr lang="en-GB" b="1" i="1" dirty="0" smtClean="0">
                <a:latin typeface="+mj-lt"/>
                <a:ea typeface="+mn-ea"/>
                <a:cs typeface="+mn-cs"/>
              </a:rPr>
              <a:t> </a:t>
            </a:r>
          </a:p>
        </p:txBody>
      </p:sp>
      <p:sp>
        <p:nvSpPr>
          <p:cNvPr id="89091" name="Slide Number Placeholder 1"/>
          <p:cNvSpPr>
            <a:spLocks noGrp="1"/>
          </p:cNvSpPr>
          <p:nvPr>
            <p:ph type="sldNum" sz="quarter" idx="12"/>
          </p:nvPr>
        </p:nvSpPr>
        <p:spPr bwMode="auto">
          <a:noFill/>
          <a:ln>
            <a:miter lim="800000"/>
            <a:headEnd/>
            <a:tailEnd/>
          </a:ln>
        </p:spPr>
        <p:txBody>
          <a:bodyPr/>
          <a:lstStyle/>
          <a:p>
            <a:fld id="{A24BA9B1-C8FB-43D8-863C-71CCF36F9330}" type="slidenum">
              <a:rPr lang="en-US" altLang="en-US">
                <a:cs typeface="Arial" charset="0"/>
              </a:rPr>
              <a:pPr/>
              <a:t>86</a:t>
            </a:fld>
            <a:endParaRPr lang="en-US" altLang="en-US">
              <a:cs typeface="Arial" charset="0"/>
            </a:endParaRPr>
          </a:p>
        </p:txBody>
      </p:sp>
    </p:spTree>
  </p:cSld>
  <p:clrMapOvr>
    <a:masterClrMapping/>
  </p:clrMapOvr>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Rectangle 3"/>
          <p:cNvSpPr>
            <a:spLocks noGrp="1"/>
          </p:cNvSpPr>
          <p:nvPr>
            <p:ph type="body" idx="1"/>
          </p:nvPr>
        </p:nvSpPr>
        <p:spPr>
          <a:xfrm>
            <a:off x="442913" y="463550"/>
            <a:ext cx="8367712" cy="3067050"/>
          </a:xfrm>
          <a:ln w="38100">
            <a:solidFill>
              <a:srgbClr val="FF0000"/>
            </a:solidFill>
          </a:ln>
        </p:spPr>
        <p:txBody>
          <a:bodyPr/>
          <a:lstStyle/>
          <a:p>
            <a:pPr marL="0" indent="0" algn="ctr" eaLnBrk="1" hangingPunct="1">
              <a:lnSpc>
                <a:spcPct val="80000"/>
              </a:lnSpc>
              <a:buFont typeface="Arial" charset="0"/>
              <a:buNone/>
            </a:pPr>
            <a:endParaRPr lang="en-GB" altLang="en-US" sz="2400" b="1" i="1" dirty="0" smtClean="0"/>
          </a:p>
          <a:p>
            <a:pPr marL="0" indent="0" algn="ctr" eaLnBrk="1" hangingPunct="1">
              <a:lnSpc>
                <a:spcPct val="80000"/>
              </a:lnSpc>
              <a:buFont typeface="Arial" charset="0"/>
              <a:buNone/>
            </a:pPr>
            <a:r>
              <a:rPr lang="bs-Latn-BA" altLang="en-US" b="1" i="1" dirty="0" smtClean="0"/>
              <a:t>Dečja </a:t>
            </a:r>
            <a:r>
              <a:rPr lang="bs-Latn-BA" altLang="en-US" b="1" i="1" dirty="0" smtClean="0"/>
              <a:t>pornografija</a:t>
            </a:r>
            <a:endParaRPr lang="en-GB" altLang="en-US" b="1" i="1" dirty="0" smtClean="0"/>
          </a:p>
          <a:p>
            <a:pPr marL="0" indent="0" algn="ctr" eaLnBrk="1" hangingPunct="1">
              <a:lnSpc>
                <a:spcPct val="80000"/>
              </a:lnSpc>
              <a:buFont typeface="Arial" charset="0"/>
              <a:buNone/>
            </a:pPr>
            <a:r>
              <a:rPr lang="en-GB" altLang="en-US" b="1" i="1" dirty="0" smtClean="0"/>
              <a:t>(</a:t>
            </a:r>
            <a:r>
              <a:rPr lang="bs-Latn-BA" altLang="en-US" b="1" i="1" dirty="0" smtClean="0"/>
              <a:t>Član</a:t>
            </a:r>
            <a:r>
              <a:rPr lang="en-GB" altLang="en-US" b="1" i="1" dirty="0" smtClean="0"/>
              <a:t> 9 – </a:t>
            </a:r>
            <a:r>
              <a:rPr lang="bs-Latn-BA" altLang="en-US" b="1" i="1" dirty="0" smtClean="0"/>
              <a:t>Konvencija iz Budimpešte</a:t>
            </a:r>
            <a:r>
              <a:rPr lang="en-GB" altLang="en-US" b="1" i="1" dirty="0" smtClean="0"/>
              <a:t>)</a:t>
            </a:r>
          </a:p>
          <a:p>
            <a:pPr marL="0" indent="0" eaLnBrk="1" hangingPunct="1">
              <a:lnSpc>
                <a:spcPct val="80000"/>
              </a:lnSpc>
            </a:pPr>
            <a:endParaRPr lang="en-GB" altLang="en-US" sz="2000" dirty="0" smtClean="0"/>
          </a:p>
          <a:p>
            <a:pPr marL="0" indent="0" algn="ctr" eaLnBrk="1" hangingPunct="1">
              <a:lnSpc>
                <a:spcPct val="80000"/>
              </a:lnSpc>
            </a:pPr>
            <a:r>
              <a:rPr lang="bs-Latn-BA" altLang="en-US" sz="2800" i="1" dirty="0" smtClean="0"/>
              <a:t>Velika novina</a:t>
            </a:r>
            <a:endParaRPr lang="en-GB" altLang="en-US" sz="2800" i="1" dirty="0" smtClean="0"/>
          </a:p>
          <a:p>
            <a:pPr marL="0" indent="0" algn="ctr" eaLnBrk="1" hangingPunct="1">
              <a:lnSpc>
                <a:spcPct val="80000"/>
              </a:lnSpc>
            </a:pPr>
            <a:r>
              <a:rPr lang="bs-Latn-BA" altLang="en-US" sz="2800" i="1" dirty="0" smtClean="0"/>
              <a:t>Kriminalizacija dela </a:t>
            </a:r>
            <a:r>
              <a:rPr lang="bs-Latn-BA" altLang="en-US" sz="2800" i="1" dirty="0" smtClean="0"/>
              <a:t>dečje </a:t>
            </a:r>
            <a:r>
              <a:rPr lang="bs-Latn-BA" altLang="en-US" sz="2800" i="1" dirty="0" smtClean="0"/>
              <a:t>pornografije, počinjenih sredstvima računarskog sistema </a:t>
            </a:r>
            <a:endParaRPr lang="en-GB" altLang="en-US" sz="2000" i="1" dirty="0" smtClean="0"/>
          </a:p>
          <a:p>
            <a:pPr marL="0" indent="0" eaLnBrk="1" hangingPunct="1">
              <a:lnSpc>
                <a:spcPct val="80000"/>
              </a:lnSpc>
            </a:pPr>
            <a:endParaRPr lang="en-GB" altLang="en-US" sz="2800" i="1" dirty="0" smtClean="0"/>
          </a:p>
          <a:p>
            <a:pPr marL="0" indent="0" eaLnBrk="1" hangingPunct="1">
              <a:lnSpc>
                <a:spcPct val="80000"/>
              </a:lnSpc>
            </a:pPr>
            <a:r>
              <a:rPr lang="bs-Latn-BA" altLang="en-US" sz="2800" i="1" dirty="0" smtClean="0"/>
              <a:t>Važni aspekti</a:t>
            </a:r>
            <a:r>
              <a:rPr lang="en-GB" altLang="en-US" sz="2800" i="1" dirty="0" smtClean="0"/>
              <a:t>: </a:t>
            </a:r>
          </a:p>
          <a:p>
            <a:pPr lvl="1" eaLnBrk="1" hangingPunct="1">
              <a:lnSpc>
                <a:spcPct val="80000"/>
              </a:lnSpc>
              <a:buFont typeface="Arial" charset="0"/>
              <a:buChar char="•"/>
            </a:pPr>
            <a:r>
              <a:rPr lang="bs-Latn-BA" altLang="en-US" sz="2400" i="1" dirty="0" smtClean="0"/>
              <a:t>Kriminalizacija</a:t>
            </a:r>
            <a:r>
              <a:rPr lang="en-GB" altLang="en-US" sz="2400" i="1" dirty="0" smtClean="0"/>
              <a:t> “pseudo </a:t>
            </a:r>
            <a:r>
              <a:rPr lang="bs-Latn-BA" altLang="en-US" sz="2400" i="1" dirty="0" smtClean="0"/>
              <a:t>slika</a:t>
            </a:r>
            <a:r>
              <a:rPr lang="en-GB" altLang="en-US" sz="2400" i="1" dirty="0" smtClean="0"/>
              <a:t>”;</a:t>
            </a:r>
          </a:p>
          <a:p>
            <a:pPr lvl="1" eaLnBrk="1" hangingPunct="1">
              <a:lnSpc>
                <a:spcPct val="80000"/>
              </a:lnSpc>
              <a:buFont typeface="Arial" charset="0"/>
              <a:buChar char="•"/>
            </a:pPr>
            <a:r>
              <a:rPr lang="bs-Latn-BA" altLang="en-US" sz="2400" i="1" dirty="0" smtClean="0"/>
              <a:t>Kažnjavanje samog posedovanja materijala </a:t>
            </a:r>
            <a:r>
              <a:rPr lang="bs-Latn-BA" altLang="en-US" sz="2400" i="1" dirty="0" smtClean="0"/>
              <a:t>dečje </a:t>
            </a:r>
            <a:r>
              <a:rPr lang="bs-Latn-BA" altLang="en-US" sz="2400" i="1" dirty="0" smtClean="0"/>
              <a:t>pornografije </a:t>
            </a:r>
            <a:r>
              <a:rPr lang="en-GB" altLang="en-US" sz="2400" i="1" dirty="0" smtClean="0"/>
              <a:t> </a:t>
            </a:r>
          </a:p>
          <a:p>
            <a:pPr lvl="2" eaLnBrk="1" hangingPunct="1">
              <a:lnSpc>
                <a:spcPct val="80000"/>
              </a:lnSpc>
            </a:pPr>
            <a:r>
              <a:rPr lang="bs-Latn-BA" altLang="en-US" sz="2000" i="1" dirty="0" smtClean="0"/>
              <a:t>Nije pokriveno mnogim zakonodavstvima</a:t>
            </a:r>
            <a:endParaRPr lang="en-GB" altLang="en-US" sz="2000" i="1" dirty="0" smtClean="0"/>
          </a:p>
          <a:p>
            <a:pPr lvl="2" eaLnBrk="1" hangingPunct="1">
              <a:lnSpc>
                <a:spcPct val="80000"/>
              </a:lnSpc>
            </a:pPr>
            <a:r>
              <a:rPr lang="bs-Latn-BA" altLang="en-US" sz="2000" i="1" dirty="0" smtClean="0"/>
              <a:t>Vrlo čest pristup od strane svih međunarodnih foruma (npr UN) </a:t>
            </a:r>
            <a:endParaRPr lang="en-GB" altLang="en-US" sz="2000" i="1" dirty="0" smtClean="0"/>
          </a:p>
          <a:p>
            <a:pPr lvl="2" eaLnBrk="1" hangingPunct="1">
              <a:lnSpc>
                <a:spcPct val="80000"/>
              </a:lnSpc>
            </a:pPr>
            <a:r>
              <a:rPr lang="bs-Latn-BA" altLang="en-US" sz="2000" i="1" dirty="0" smtClean="0"/>
              <a:t>Evropska unija </a:t>
            </a:r>
            <a:r>
              <a:rPr lang="en-GB" altLang="en-US" sz="2000" i="1" dirty="0" smtClean="0"/>
              <a:t> </a:t>
            </a:r>
          </a:p>
          <a:p>
            <a:pPr lvl="3" eaLnBrk="1" hangingPunct="1">
              <a:lnSpc>
                <a:spcPct val="80000"/>
              </a:lnSpc>
              <a:buFont typeface="Arial" charset="0"/>
              <a:buChar char="•"/>
            </a:pPr>
            <a:r>
              <a:rPr lang="bs-Latn-BA" altLang="en-US" sz="1600" i="1" dirty="0" smtClean="0"/>
              <a:t>Pokriva samo posedovanje materijala </a:t>
            </a:r>
            <a:r>
              <a:rPr lang="bs-Latn-BA" altLang="en-US" sz="1600" i="1" dirty="0" smtClean="0"/>
              <a:t>dečje </a:t>
            </a:r>
            <a:r>
              <a:rPr lang="bs-Latn-BA" altLang="en-US" sz="1600" i="1" dirty="0" smtClean="0"/>
              <a:t>pornografije</a:t>
            </a:r>
            <a:endParaRPr lang="en-GB" altLang="en-US" i="1" dirty="0" smtClean="0"/>
          </a:p>
          <a:p>
            <a:pPr lvl="3" eaLnBrk="1" hangingPunct="1">
              <a:lnSpc>
                <a:spcPct val="80000"/>
              </a:lnSpc>
              <a:buFont typeface="Arial" charset="0"/>
              <a:buChar char="•"/>
            </a:pPr>
            <a:r>
              <a:rPr lang="bs-Latn-BA" altLang="en-US" sz="1600" i="1" dirty="0" smtClean="0"/>
              <a:t>Direktiva</a:t>
            </a:r>
            <a:r>
              <a:rPr lang="en-GB" altLang="en-US" sz="1600" i="1" dirty="0" smtClean="0"/>
              <a:t> 2011/92/EU, </a:t>
            </a:r>
            <a:r>
              <a:rPr lang="bs-Latn-BA" altLang="en-US" sz="1600" i="1" dirty="0" smtClean="0"/>
              <a:t>Evropskog parlamenta i Saveta </a:t>
            </a:r>
            <a:endParaRPr lang="en-GB" altLang="en-US" sz="1600" i="1" dirty="0" smtClean="0"/>
          </a:p>
        </p:txBody>
      </p:sp>
      <p:sp>
        <p:nvSpPr>
          <p:cNvPr id="90115" name="Slide Number Placeholder 1"/>
          <p:cNvSpPr>
            <a:spLocks noGrp="1"/>
          </p:cNvSpPr>
          <p:nvPr>
            <p:ph type="sldNum" sz="quarter" idx="12"/>
          </p:nvPr>
        </p:nvSpPr>
        <p:spPr bwMode="auto">
          <a:noFill/>
          <a:ln>
            <a:miter lim="800000"/>
            <a:headEnd/>
            <a:tailEnd/>
          </a:ln>
        </p:spPr>
        <p:txBody>
          <a:bodyPr/>
          <a:lstStyle/>
          <a:p>
            <a:fld id="{EEAC6593-DB46-48A5-B0A6-7CF378778473}" type="slidenum">
              <a:rPr lang="en-US" altLang="en-US">
                <a:cs typeface="Arial" charset="0"/>
              </a:rPr>
              <a:pPr/>
              <a:t>87</a:t>
            </a:fld>
            <a:endParaRPr lang="en-US" altLang="en-US">
              <a:cs typeface="Arial" charset="0"/>
            </a:endParaRPr>
          </a:p>
        </p:txBody>
      </p:sp>
    </p:spTree>
  </p:cSld>
  <p:clrMapOvr>
    <a:masterClrMapping/>
  </p:clrMapOvr>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Rectangle 2"/>
          <p:cNvSpPr>
            <a:spLocks noGrp="1"/>
          </p:cNvSpPr>
          <p:nvPr>
            <p:ph type="title"/>
          </p:nvPr>
        </p:nvSpPr>
        <p:spPr/>
        <p:txBody>
          <a:bodyPr/>
          <a:lstStyle/>
          <a:p>
            <a:pPr eaLnBrk="1" hangingPunct="1"/>
            <a:r>
              <a:rPr lang="bs-Latn-BA" altLang="en-US" sz="3600" b="1" dirty="0" smtClean="0"/>
              <a:t>Član</a:t>
            </a:r>
            <a:r>
              <a:rPr lang="en-GB" altLang="en-US" sz="3600" b="1" dirty="0" smtClean="0"/>
              <a:t> 9 – </a:t>
            </a:r>
            <a:r>
              <a:rPr lang="bs-Latn-BA" altLang="en-US" sz="3600" b="1" dirty="0" smtClean="0"/>
              <a:t>Krivična dela vezana za </a:t>
            </a:r>
            <a:r>
              <a:rPr lang="bs-Latn-BA" altLang="en-US" sz="3600" b="1" dirty="0" smtClean="0"/>
              <a:t>dečju </a:t>
            </a:r>
            <a:r>
              <a:rPr lang="bs-Latn-BA" altLang="en-US" sz="3600" b="1" dirty="0" smtClean="0"/>
              <a:t>pornografiju </a:t>
            </a:r>
            <a:endParaRPr lang="en-GB" altLang="en-US" sz="3600" b="1" dirty="0" smtClean="0"/>
          </a:p>
        </p:txBody>
      </p:sp>
      <p:sp>
        <p:nvSpPr>
          <p:cNvPr id="95235" name="Rectangle 3"/>
          <p:cNvSpPr>
            <a:spLocks noGrp="1"/>
          </p:cNvSpPr>
          <p:nvPr>
            <p:ph type="body" idx="1"/>
          </p:nvPr>
        </p:nvSpPr>
        <p:spPr>
          <a:xfrm>
            <a:off x="457200" y="1643063"/>
            <a:ext cx="8229600" cy="4378325"/>
          </a:xfrm>
        </p:spPr>
        <p:txBody>
          <a:bodyPr/>
          <a:lstStyle/>
          <a:p>
            <a:pPr marL="457200" indent="-457200" algn="just" eaLnBrk="1" hangingPunct="1">
              <a:buFont typeface="+mj-lt"/>
              <a:buAutoNum type="arabicPeriod"/>
              <a:defRPr/>
            </a:pPr>
            <a:r>
              <a:rPr lang="bs-Latn-BA" sz="2400" dirty="0" smtClean="0">
                <a:latin typeface="+mj-lt"/>
                <a:ea typeface="+mn-ea"/>
                <a:cs typeface="Times New Roman" pitchFamily="18" charset="0"/>
              </a:rPr>
              <a:t>Svaka članica treba da usvoji takve zakonodavne i ostale mere da bi se u njenom naciononalnom pravu kao krivično delo okvalifikovale sledeće radnje, ako su učinjene namerno i bespravno</a:t>
            </a:r>
            <a:r>
              <a:rPr lang="en-GB" sz="2400" dirty="0" smtClean="0">
                <a:latin typeface="+mj-lt"/>
                <a:ea typeface="+mn-ea"/>
                <a:cs typeface="Times New Roman" pitchFamily="18" charset="0"/>
              </a:rPr>
              <a:t>:</a:t>
            </a:r>
          </a:p>
          <a:p>
            <a:pPr marL="857250" lvl="1" indent="-457200" algn="just" eaLnBrk="1" hangingPunct="1">
              <a:buFont typeface="+mj-lt"/>
              <a:buAutoNum type="alphaLcParenR"/>
              <a:defRPr/>
            </a:pPr>
            <a:r>
              <a:rPr lang="bs-Latn-BA" sz="2000" dirty="0" smtClean="0">
                <a:latin typeface="+mj-lt"/>
                <a:ea typeface="+mn-ea"/>
                <a:cs typeface="Times New Roman" pitchFamily="18" charset="0"/>
              </a:rPr>
              <a:t>Proizvodnja </a:t>
            </a:r>
            <a:r>
              <a:rPr lang="bs-Latn-BA" sz="2000" dirty="0" smtClean="0">
                <a:latin typeface="+mj-lt"/>
                <a:ea typeface="+mn-ea"/>
                <a:cs typeface="Times New Roman" pitchFamily="18" charset="0"/>
              </a:rPr>
              <a:t>dečje </a:t>
            </a:r>
            <a:r>
              <a:rPr lang="bs-Latn-BA" sz="2000" dirty="0" smtClean="0">
                <a:latin typeface="+mj-lt"/>
                <a:ea typeface="+mn-ea"/>
                <a:cs typeface="Times New Roman" pitchFamily="18" charset="0"/>
              </a:rPr>
              <a:t>pornografije u cilju njene distribucije preko računarskih sistema</a:t>
            </a:r>
            <a:r>
              <a:rPr lang="en-GB" sz="2000" dirty="0" smtClean="0">
                <a:latin typeface="+mj-lt"/>
                <a:ea typeface="+mn-ea"/>
                <a:cs typeface="Times New Roman" pitchFamily="18" charset="0"/>
              </a:rPr>
              <a:t>;</a:t>
            </a:r>
          </a:p>
          <a:p>
            <a:pPr marL="857250" lvl="1" indent="-457200" algn="just" eaLnBrk="1" hangingPunct="1">
              <a:buFont typeface="+mj-lt"/>
              <a:buAutoNum type="alphaLcParenR"/>
              <a:defRPr/>
            </a:pPr>
            <a:r>
              <a:rPr lang="bs-Latn-BA" sz="2000" dirty="0" smtClean="0">
                <a:latin typeface="+mj-lt"/>
                <a:ea typeface="+mn-ea"/>
                <a:cs typeface="Times New Roman" pitchFamily="18" charset="0"/>
              </a:rPr>
              <a:t>Nuđenje ili stavljanje na raspolaganje </a:t>
            </a:r>
            <a:r>
              <a:rPr lang="bs-Latn-BA" sz="2000" dirty="0" smtClean="0">
                <a:latin typeface="+mj-lt"/>
                <a:ea typeface="+mn-ea"/>
                <a:cs typeface="Times New Roman" pitchFamily="18" charset="0"/>
              </a:rPr>
              <a:t>dečje </a:t>
            </a:r>
            <a:r>
              <a:rPr lang="bs-Latn-BA" sz="2000" dirty="0" smtClean="0">
                <a:latin typeface="+mj-lt"/>
                <a:ea typeface="+mn-ea"/>
                <a:cs typeface="Times New Roman" pitchFamily="18" charset="0"/>
              </a:rPr>
              <a:t>pornografije preko računarskih sistema</a:t>
            </a:r>
            <a:r>
              <a:rPr lang="en-GB" sz="2000" dirty="0" smtClean="0">
                <a:latin typeface="+mj-lt"/>
                <a:ea typeface="+mn-ea"/>
                <a:cs typeface="Times New Roman" pitchFamily="18" charset="0"/>
              </a:rPr>
              <a:t>;</a:t>
            </a:r>
          </a:p>
          <a:p>
            <a:pPr marL="857250" lvl="1" indent="-457200" algn="just" eaLnBrk="1" hangingPunct="1">
              <a:buFont typeface="+mj-lt"/>
              <a:buAutoNum type="alphaLcParenR"/>
              <a:defRPr/>
            </a:pPr>
            <a:r>
              <a:rPr lang="bs-Latn-BA" sz="2000" dirty="0" smtClean="0">
                <a:latin typeface="+mj-lt"/>
                <a:ea typeface="+mn-ea"/>
                <a:cs typeface="Times New Roman" pitchFamily="18" charset="0"/>
              </a:rPr>
              <a:t>Distribucija ili prenošenje </a:t>
            </a:r>
            <a:r>
              <a:rPr lang="bs-Latn-BA" sz="2000" dirty="0" smtClean="0">
                <a:latin typeface="+mj-lt"/>
                <a:ea typeface="+mn-ea"/>
                <a:cs typeface="Times New Roman" pitchFamily="18" charset="0"/>
              </a:rPr>
              <a:t>dečje </a:t>
            </a:r>
            <a:r>
              <a:rPr lang="bs-Latn-BA" sz="2000" dirty="0" smtClean="0">
                <a:latin typeface="+mj-lt"/>
                <a:ea typeface="+mn-ea"/>
                <a:cs typeface="Times New Roman" pitchFamily="18" charset="0"/>
              </a:rPr>
              <a:t>pornografije preko računarskih sistema</a:t>
            </a:r>
            <a:r>
              <a:rPr lang="en-GB" sz="2000" dirty="0" smtClean="0">
                <a:latin typeface="+mj-lt"/>
                <a:ea typeface="+mn-ea"/>
                <a:cs typeface="Times New Roman" pitchFamily="18" charset="0"/>
              </a:rPr>
              <a:t>;</a:t>
            </a:r>
          </a:p>
          <a:p>
            <a:pPr marL="857250" lvl="1" indent="-457200" algn="just" eaLnBrk="1" hangingPunct="1">
              <a:buFont typeface="+mj-lt"/>
              <a:buAutoNum type="alphaLcParenR"/>
              <a:defRPr/>
            </a:pPr>
            <a:r>
              <a:rPr lang="bs-Latn-BA" sz="2000" dirty="0" smtClean="0">
                <a:latin typeface="+mj-lt"/>
                <a:ea typeface="+mn-ea"/>
                <a:cs typeface="Times New Roman" pitchFamily="18" charset="0"/>
              </a:rPr>
              <a:t>Dobavljanje </a:t>
            </a:r>
            <a:r>
              <a:rPr lang="bs-Latn-BA" sz="2000" dirty="0" smtClean="0">
                <a:latin typeface="+mj-lt"/>
                <a:ea typeface="+mn-ea"/>
                <a:cs typeface="Times New Roman" pitchFamily="18" charset="0"/>
              </a:rPr>
              <a:t>dečje </a:t>
            </a:r>
            <a:r>
              <a:rPr lang="bs-Latn-BA" sz="2000" dirty="0" smtClean="0">
                <a:latin typeface="+mj-lt"/>
                <a:ea typeface="+mn-ea"/>
                <a:cs typeface="Times New Roman" pitchFamily="18" charset="0"/>
              </a:rPr>
              <a:t>pornografije preko računarskih sistema za sebe ili za druga lica</a:t>
            </a:r>
            <a:r>
              <a:rPr lang="en-GB" sz="2000" dirty="0" smtClean="0">
                <a:latin typeface="+mj-lt"/>
                <a:ea typeface="+mn-ea"/>
                <a:cs typeface="Times New Roman" pitchFamily="18" charset="0"/>
              </a:rPr>
              <a:t>;</a:t>
            </a:r>
          </a:p>
          <a:p>
            <a:pPr marL="857250" lvl="1" indent="-457200" algn="just" eaLnBrk="1" hangingPunct="1">
              <a:buFont typeface="+mj-lt"/>
              <a:buAutoNum type="alphaLcParenR"/>
              <a:defRPr/>
            </a:pPr>
            <a:r>
              <a:rPr lang="bs-Latn-BA" sz="2000" dirty="0" smtClean="0">
                <a:latin typeface="+mj-lt"/>
                <a:ea typeface="+mn-ea"/>
                <a:cs typeface="Times New Roman" pitchFamily="18" charset="0"/>
              </a:rPr>
              <a:t>Posedovanje </a:t>
            </a:r>
            <a:r>
              <a:rPr lang="bs-Latn-BA" sz="2000" dirty="0" smtClean="0">
                <a:latin typeface="+mj-lt"/>
                <a:ea typeface="+mn-ea"/>
                <a:cs typeface="Times New Roman" pitchFamily="18" charset="0"/>
              </a:rPr>
              <a:t>dečje </a:t>
            </a:r>
            <a:r>
              <a:rPr lang="bs-Latn-BA" sz="2000" dirty="0" smtClean="0">
                <a:latin typeface="+mj-lt"/>
                <a:ea typeface="+mn-ea"/>
                <a:cs typeface="Times New Roman" pitchFamily="18" charset="0"/>
              </a:rPr>
              <a:t>pornografije u računarskom sistemu ili na medijima za pohranjivanje računarskih podataka</a:t>
            </a:r>
            <a:endParaRPr lang="en-GB" sz="1800" dirty="0" smtClean="0">
              <a:latin typeface="+mj-lt"/>
              <a:ea typeface="+mn-ea"/>
              <a:cs typeface="+mn-cs"/>
            </a:endParaRPr>
          </a:p>
        </p:txBody>
      </p:sp>
      <p:sp>
        <p:nvSpPr>
          <p:cNvPr id="91140" name="Slide Number Placeholder 1"/>
          <p:cNvSpPr>
            <a:spLocks noGrp="1"/>
          </p:cNvSpPr>
          <p:nvPr>
            <p:ph type="sldNum" sz="quarter" idx="12"/>
          </p:nvPr>
        </p:nvSpPr>
        <p:spPr bwMode="auto">
          <a:noFill/>
          <a:ln>
            <a:miter lim="800000"/>
            <a:headEnd/>
            <a:tailEnd/>
          </a:ln>
        </p:spPr>
        <p:txBody>
          <a:bodyPr/>
          <a:lstStyle/>
          <a:p>
            <a:fld id="{19F70776-3431-4FE2-9CE2-BB0B6B749D43}" type="slidenum">
              <a:rPr lang="en-US" altLang="en-US">
                <a:cs typeface="Arial" charset="0"/>
              </a:rPr>
              <a:pPr/>
              <a:t>88</a:t>
            </a:fld>
            <a:endParaRPr lang="en-US" altLang="en-US">
              <a:cs typeface="Arial" charset="0"/>
            </a:endParaRPr>
          </a:p>
        </p:txBody>
      </p:sp>
    </p:spTree>
  </p:cSld>
  <p:clrMapOvr>
    <a:masterClrMapping/>
  </p:clrMapOvr>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Rectangle 2"/>
          <p:cNvSpPr>
            <a:spLocks noGrp="1"/>
          </p:cNvSpPr>
          <p:nvPr>
            <p:ph type="title"/>
          </p:nvPr>
        </p:nvSpPr>
        <p:spPr/>
        <p:txBody>
          <a:bodyPr/>
          <a:lstStyle/>
          <a:p>
            <a:pPr eaLnBrk="1" hangingPunct="1"/>
            <a:r>
              <a:rPr lang="bs-Latn-BA" altLang="en-US" sz="3600" b="1" dirty="0" smtClean="0"/>
              <a:t>Član </a:t>
            </a:r>
            <a:r>
              <a:rPr lang="en-GB" altLang="en-US" sz="3600" b="1" dirty="0" smtClean="0"/>
              <a:t> 9 –</a:t>
            </a:r>
            <a:r>
              <a:rPr lang="bs-Latn-BA" altLang="en-US" sz="3600" b="1" dirty="0" smtClean="0"/>
              <a:t> Krivična dela </a:t>
            </a:r>
            <a:r>
              <a:rPr lang="bs-Latn-BA" altLang="en-US" sz="3600" b="1" dirty="0" smtClean="0"/>
              <a:t>u vezi sa dečjom pornografijom </a:t>
            </a:r>
            <a:endParaRPr lang="en-GB" altLang="en-US" sz="3600" b="1" dirty="0" smtClean="0"/>
          </a:p>
        </p:txBody>
      </p:sp>
      <p:sp>
        <p:nvSpPr>
          <p:cNvPr id="92163" name="Rectangle 3"/>
          <p:cNvSpPr>
            <a:spLocks noGrp="1"/>
          </p:cNvSpPr>
          <p:nvPr>
            <p:ph type="body" idx="1"/>
          </p:nvPr>
        </p:nvSpPr>
        <p:spPr>
          <a:xfrm>
            <a:off x="457200" y="1670050"/>
            <a:ext cx="8229600" cy="4525963"/>
          </a:xfrm>
        </p:spPr>
        <p:txBody>
          <a:bodyPr/>
          <a:lstStyle/>
          <a:p>
            <a:pPr marL="457200" indent="-457200" algn="just" eaLnBrk="1" hangingPunct="1">
              <a:buFont typeface="Calibri" pitchFamily="34" charset="0"/>
              <a:buAutoNum type="arabicPeriod" startAt="2"/>
            </a:pPr>
            <a:r>
              <a:rPr lang="bs-Latn-BA" altLang="en-US" sz="2400" dirty="0" smtClean="0"/>
              <a:t>U svrhu gornjeg stava 1 izraz</a:t>
            </a:r>
            <a:r>
              <a:rPr lang="en-GB" altLang="en-US" sz="2400" dirty="0" smtClean="0"/>
              <a:t> </a:t>
            </a:r>
            <a:r>
              <a:rPr lang="en-GB" altLang="en-US" sz="2400" dirty="0" smtClean="0"/>
              <a:t>“</a:t>
            </a:r>
            <a:r>
              <a:rPr lang="bs-Latn-BA" altLang="en-US" sz="2400" dirty="0" smtClean="0"/>
              <a:t>dečja </a:t>
            </a:r>
            <a:r>
              <a:rPr lang="bs-Latn-BA" altLang="en-US" sz="2400" dirty="0" smtClean="0"/>
              <a:t>pornografija</a:t>
            </a:r>
            <a:r>
              <a:rPr lang="en-GB" altLang="en-US" sz="2400" dirty="0" smtClean="0"/>
              <a:t>”</a:t>
            </a:r>
            <a:r>
              <a:rPr lang="bs-Latn-BA" altLang="en-US" sz="2400" dirty="0" smtClean="0"/>
              <a:t> obuhvata pornografski materijal koji vizuelno prikazuje</a:t>
            </a:r>
            <a:r>
              <a:rPr lang="en-GB" altLang="en-US" sz="2400" dirty="0" smtClean="0"/>
              <a:t>:</a:t>
            </a:r>
          </a:p>
          <a:p>
            <a:pPr marL="857250" lvl="1" indent="-457200" algn="just" eaLnBrk="1" hangingPunct="1">
              <a:buFont typeface="Calibri" pitchFamily="34" charset="0"/>
              <a:buAutoNum type="alphaLcParenR"/>
            </a:pPr>
            <a:r>
              <a:rPr lang="bs-Latn-BA" altLang="en-US" sz="2000" dirty="0" smtClean="0"/>
              <a:t>Maloletno lice koje učestvuje u </a:t>
            </a:r>
            <a:r>
              <a:rPr lang="bs-Latn-BA" altLang="en-US" sz="2000" dirty="0" smtClean="0"/>
              <a:t>eksplicitnom </a:t>
            </a:r>
            <a:r>
              <a:rPr lang="bs-Latn-BA" altLang="en-US" sz="2000" dirty="0" smtClean="0"/>
              <a:t>seksualnom činu</a:t>
            </a:r>
            <a:r>
              <a:rPr lang="en-GB" altLang="en-US" sz="2000" dirty="0" smtClean="0"/>
              <a:t>;</a:t>
            </a:r>
          </a:p>
          <a:p>
            <a:pPr marL="857250" lvl="1" indent="-457200" algn="just" eaLnBrk="1" hangingPunct="1">
              <a:buFont typeface="Calibri" pitchFamily="34" charset="0"/>
              <a:buAutoNum type="alphaLcParenR"/>
            </a:pPr>
            <a:r>
              <a:rPr lang="bs-Latn-BA" altLang="en-US" sz="2000" dirty="0" smtClean="0"/>
              <a:t>Lice po čijem izgledu se može zaključiti da je maloletno, koje učestvuje u </a:t>
            </a:r>
            <a:r>
              <a:rPr lang="bs-Latn-BA" altLang="en-US" sz="2000" dirty="0" smtClean="0"/>
              <a:t>eksplicitnom </a:t>
            </a:r>
            <a:r>
              <a:rPr lang="bs-Latn-BA" altLang="en-US" sz="2000" dirty="0" smtClean="0"/>
              <a:t>seksualnom činu</a:t>
            </a:r>
            <a:r>
              <a:rPr lang="en-GB" altLang="en-US" sz="2000" dirty="0" smtClean="0"/>
              <a:t>;</a:t>
            </a:r>
          </a:p>
          <a:p>
            <a:pPr marL="857250" lvl="1" indent="-457200" algn="just" eaLnBrk="1" hangingPunct="1">
              <a:buFont typeface="Calibri" pitchFamily="34" charset="0"/>
              <a:buAutoNum type="alphaLcParenR"/>
            </a:pPr>
            <a:r>
              <a:rPr lang="bs-Latn-BA" altLang="en-US" sz="2000" dirty="0" smtClean="0"/>
              <a:t>Realistične slike koje predstavljaju maloletna lica koja učestvuju u </a:t>
            </a:r>
            <a:r>
              <a:rPr lang="bs-Latn-BA" altLang="en-US" sz="2000" dirty="0" smtClean="0"/>
              <a:t>eksplicitnom </a:t>
            </a:r>
            <a:r>
              <a:rPr lang="bs-Latn-BA" altLang="en-US" sz="2000" dirty="0" smtClean="0"/>
              <a:t>seksualnom činu</a:t>
            </a:r>
            <a:r>
              <a:rPr lang="en-GB" altLang="en-US" sz="2000" dirty="0" smtClean="0"/>
              <a:t>.</a:t>
            </a:r>
          </a:p>
          <a:p>
            <a:pPr marL="457200" indent="-457200" algn="just" eaLnBrk="1" hangingPunct="1">
              <a:buFont typeface="Calibri" pitchFamily="34" charset="0"/>
              <a:buAutoNum type="arabicPeriod" startAt="3"/>
            </a:pPr>
            <a:r>
              <a:rPr lang="bs-Latn-BA" altLang="en-US" sz="2400" dirty="0" smtClean="0"/>
              <a:t>U svrhu gornjeg stava 2, izraz</a:t>
            </a:r>
            <a:r>
              <a:rPr lang="en-GB" altLang="en-US" sz="2400" dirty="0" smtClean="0"/>
              <a:t> “</a:t>
            </a:r>
            <a:r>
              <a:rPr lang="bs-Latn-BA" altLang="en-US" sz="2400" dirty="0" smtClean="0"/>
              <a:t>maloletno lice</a:t>
            </a:r>
            <a:r>
              <a:rPr lang="en-GB" altLang="en-US" sz="2400" dirty="0" smtClean="0"/>
              <a:t>”</a:t>
            </a:r>
            <a:r>
              <a:rPr lang="bs-Latn-BA" altLang="en-US" sz="2400" dirty="0" smtClean="0"/>
              <a:t> obuhvata sva lica mlađa od 18 godina starosti. Članica može, međutim, da postavi nižu starosnu granicu, koja ne sme biti manja od napunjenih 16 godina starosti. </a:t>
            </a:r>
            <a:endParaRPr lang="en-GB" altLang="en-US" sz="2400" dirty="0" smtClean="0"/>
          </a:p>
          <a:p>
            <a:pPr marL="457200" indent="-457200" algn="just" eaLnBrk="1" hangingPunct="1">
              <a:buFont typeface="Calibri" pitchFamily="34" charset="0"/>
              <a:buAutoNum type="arabicPeriod" startAt="3"/>
            </a:pPr>
            <a:r>
              <a:rPr lang="bs-Latn-BA" altLang="en-US" sz="2400" dirty="0" smtClean="0"/>
              <a:t>Svaka članica može sebi rezervisati pravo da ne primenjuje, u celini ili delimično, </a:t>
            </a:r>
            <a:r>
              <a:rPr lang="en-GB" altLang="en-US" sz="2400" dirty="0" smtClean="0"/>
              <a:t> 1(d) </a:t>
            </a:r>
            <a:r>
              <a:rPr lang="bs-Latn-BA" altLang="en-US" sz="2400" dirty="0" smtClean="0"/>
              <a:t>i </a:t>
            </a:r>
            <a:r>
              <a:rPr lang="en-GB" altLang="en-US" sz="2400" dirty="0" smtClean="0"/>
              <a:t>1(e), </a:t>
            </a:r>
            <a:r>
              <a:rPr lang="bs-Latn-BA" altLang="en-US" sz="2400" dirty="0" smtClean="0"/>
              <a:t>i </a:t>
            </a:r>
            <a:r>
              <a:rPr lang="en-GB" altLang="en-US" sz="2400" dirty="0" smtClean="0"/>
              <a:t>2(b) </a:t>
            </a:r>
            <a:r>
              <a:rPr lang="bs-Latn-BA" altLang="en-US" sz="2400" dirty="0"/>
              <a:t>i</a:t>
            </a:r>
            <a:r>
              <a:rPr lang="en-GB" altLang="en-US" sz="2400" dirty="0" smtClean="0"/>
              <a:t> 2(c).</a:t>
            </a:r>
          </a:p>
        </p:txBody>
      </p:sp>
      <p:sp>
        <p:nvSpPr>
          <p:cNvPr id="92164" name="Slide Number Placeholder 1"/>
          <p:cNvSpPr>
            <a:spLocks noGrp="1"/>
          </p:cNvSpPr>
          <p:nvPr>
            <p:ph type="sldNum" sz="quarter" idx="12"/>
          </p:nvPr>
        </p:nvSpPr>
        <p:spPr bwMode="auto">
          <a:noFill/>
          <a:ln>
            <a:miter lim="800000"/>
            <a:headEnd/>
            <a:tailEnd/>
          </a:ln>
        </p:spPr>
        <p:txBody>
          <a:bodyPr/>
          <a:lstStyle/>
          <a:p>
            <a:fld id="{D86250E8-EB68-4CD1-BF23-B8B0909C49D6}" type="slidenum">
              <a:rPr lang="en-US" altLang="en-US">
                <a:cs typeface="Arial" charset="0"/>
              </a:rPr>
              <a:pPr/>
              <a:t>89</a:t>
            </a:fld>
            <a:endParaRPr lang="en-US" altLang="en-US">
              <a:cs typeface="Arial" charset="0"/>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p:cNvSpPr>
          <p:nvPr>
            <p:ph type="title"/>
          </p:nvPr>
        </p:nvSpPr>
        <p:spPr/>
        <p:txBody>
          <a:bodyPr/>
          <a:lstStyle/>
          <a:p>
            <a:pPr eaLnBrk="1" hangingPunct="1"/>
            <a:r>
              <a:rPr lang="hr-HR" altLang="en-US" b="1" dirty="0" smtClean="0"/>
              <a:t>Član 2 </a:t>
            </a:r>
            <a:r>
              <a:rPr lang="en-GB" altLang="en-US" dirty="0" smtClean="0"/>
              <a:t> - </a:t>
            </a:r>
            <a:r>
              <a:rPr lang="hr-HR" altLang="en-US" b="1" dirty="0" smtClean="0"/>
              <a:t>Nezakonit pristup</a:t>
            </a:r>
            <a:endParaRPr lang="en-GB" altLang="en-US" b="1" dirty="0" smtClean="0"/>
          </a:p>
        </p:txBody>
      </p:sp>
      <p:sp>
        <p:nvSpPr>
          <p:cNvPr id="10243" name="Rectangle 3"/>
          <p:cNvSpPr>
            <a:spLocks noGrp="1"/>
          </p:cNvSpPr>
          <p:nvPr>
            <p:ph type="body" idx="1"/>
          </p:nvPr>
        </p:nvSpPr>
        <p:spPr>
          <a:xfrm>
            <a:off x="457200" y="1811338"/>
            <a:ext cx="8229600" cy="3914775"/>
          </a:xfrm>
        </p:spPr>
        <p:txBody>
          <a:bodyPr/>
          <a:lstStyle/>
          <a:p>
            <a:pPr marL="3175" indent="-3175" algn="just" eaLnBrk="1" hangingPunct="1">
              <a:lnSpc>
                <a:spcPct val="90000"/>
              </a:lnSpc>
              <a:buFont typeface="Arial" charset="0"/>
              <a:buNone/>
            </a:pPr>
            <a:r>
              <a:rPr lang="hr-HR" altLang="en-US" sz="2800" dirty="0" smtClean="0"/>
              <a:t>Svaka zemlja može da donese zakonodavne i druge mere koje mogu biti neophodne da bi se utvrdila krivična odgovornost po domaćem zakonodavstvu kad je bespravan pristup celom sistemu ili delu </a:t>
            </a:r>
            <a:r>
              <a:rPr lang="hr-HR" altLang="en-US" sz="2800" dirty="0" smtClean="0"/>
              <a:t>računarskog </a:t>
            </a:r>
            <a:r>
              <a:rPr lang="hr-HR" altLang="en-US" sz="2800" dirty="0" smtClean="0"/>
              <a:t>sistema počinjen s namerom</a:t>
            </a:r>
            <a:r>
              <a:rPr lang="en-GB" altLang="en-US" sz="2800" dirty="0" smtClean="0"/>
              <a:t>. </a:t>
            </a:r>
            <a:r>
              <a:rPr lang="hr-HR" altLang="en-US" sz="2800" dirty="0" smtClean="0"/>
              <a:t>Država može tražiti da se delo </a:t>
            </a:r>
            <a:r>
              <a:rPr lang="hr-HR" altLang="en-US" sz="2800" dirty="0" smtClean="0"/>
              <a:t>poveže </a:t>
            </a:r>
            <a:r>
              <a:rPr lang="hr-HR" altLang="en-US" sz="2800" dirty="0" smtClean="0"/>
              <a:t>sa ugrožavanjem bezbedonosnih mera, sa namerom da se pribave </a:t>
            </a:r>
            <a:r>
              <a:rPr lang="hr-HR" altLang="en-US" sz="2800" dirty="0" smtClean="0"/>
              <a:t>računarski </a:t>
            </a:r>
            <a:r>
              <a:rPr lang="hr-HR" altLang="en-US" sz="2800" dirty="0" smtClean="0"/>
              <a:t>podaci ili </a:t>
            </a:r>
            <a:r>
              <a:rPr lang="hr-HR" altLang="en-US" sz="2800" dirty="0" smtClean="0"/>
              <a:t>drugim </a:t>
            </a:r>
            <a:r>
              <a:rPr lang="hr-HR" altLang="en-US" sz="2800" dirty="0" smtClean="0"/>
              <a:t>nečasnim namerama, ili u vezi sa sistemom koji je povezan sa drugim </a:t>
            </a:r>
            <a:r>
              <a:rPr lang="hr-HR" altLang="en-US" sz="2800" dirty="0" smtClean="0"/>
              <a:t>računarskim </a:t>
            </a:r>
            <a:r>
              <a:rPr lang="hr-HR" altLang="en-US" sz="2800" dirty="0" smtClean="0"/>
              <a:t>sistemom.</a:t>
            </a:r>
            <a:endParaRPr lang="en-GB" altLang="en-US" sz="2800" dirty="0" smtClean="0"/>
          </a:p>
        </p:txBody>
      </p:sp>
      <p:sp>
        <p:nvSpPr>
          <p:cNvPr id="10244" name="Slide Number Placeholder 1"/>
          <p:cNvSpPr>
            <a:spLocks noGrp="1"/>
          </p:cNvSpPr>
          <p:nvPr>
            <p:ph type="sldNum" sz="quarter" idx="12"/>
          </p:nvPr>
        </p:nvSpPr>
        <p:spPr bwMode="auto">
          <a:noFill/>
          <a:ln>
            <a:miter lim="800000"/>
            <a:headEnd/>
            <a:tailEnd/>
          </a:ln>
        </p:spPr>
        <p:txBody>
          <a:bodyPr/>
          <a:lstStyle/>
          <a:p>
            <a:fld id="{072D8F22-83BF-4AE5-B1D7-F2B6D395E21B}" type="slidenum">
              <a:rPr lang="en-US" altLang="en-US">
                <a:cs typeface="Arial" charset="0"/>
              </a:rPr>
              <a:pPr/>
              <a:t>9</a:t>
            </a:fld>
            <a:endParaRPr lang="en-US" altLang="en-US">
              <a:cs typeface="Arial" charset="0"/>
            </a:endParaRPr>
          </a:p>
        </p:txBody>
      </p:sp>
    </p:spTree>
  </p:cSld>
  <p:clrMapOvr>
    <a:masterClrMapping/>
  </p:clrMapOvr>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Rectangle 2"/>
          <p:cNvSpPr>
            <a:spLocks noGrp="1"/>
          </p:cNvSpPr>
          <p:nvPr>
            <p:ph type="title"/>
          </p:nvPr>
        </p:nvSpPr>
        <p:spPr/>
        <p:txBody>
          <a:bodyPr/>
          <a:lstStyle/>
          <a:p>
            <a:pPr eaLnBrk="1" hangingPunct="1"/>
            <a:r>
              <a:rPr lang="bs-Latn-BA" altLang="en-US" sz="3600" b="1" dirty="0" smtClean="0"/>
              <a:t>Član</a:t>
            </a:r>
            <a:r>
              <a:rPr lang="en-GB" altLang="en-US" sz="3600" b="1" dirty="0" smtClean="0"/>
              <a:t> 9 – </a:t>
            </a:r>
            <a:r>
              <a:rPr lang="bs-Latn-BA" altLang="en-US" sz="3600" b="1" dirty="0" smtClean="0"/>
              <a:t>Krivična dela u vezi sa dečjom pornografijom</a:t>
            </a:r>
            <a:endParaRPr lang="en-GB" altLang="en-US" sz="3600" b="1" dirty="0" smtClean="0"/>
          </a:p>
        </p:txBody>
      </p:sp>
      <p:sp>
        <p:nvSpPr>
          <p:cNvPr id="93187" name="Slide Number Placeholder 1"/>
          <p:cNvSpPr>
            <a:spLocks noGrp="1"/>
          </p:cNvSpPr>
          <p:nvPr>
            <p:ph type="sldNum" sz="quarter" idx="12"/>
          </p:nvPr>
        </p:nvSpPr>
        <p:spPr bwMode="auto">
          <a:noFill/>
          <a:ln>
            <a:miter lim="800000"/>
            <a:headEnd/>
            <a:tailEnd/>
          </a:ln>
        </p:spPr>
        <p:txBody>
          <a:bodyPr/>
          <a:lstStyle/>
          <a:p>
            <a:r>
              <a:rPr lang="en-US" altLang="en-US">
                <a:cs typeface="Arial" charset="0"/>
              </a:rPr>
              <a:t>!</a:t>
            </a:r>
            <a:fld id="{AE29674D-1CB5-49EC-8410-345E4A732736}" type="slidenum">
              <a:rPr lang="en-US" altLang="en-US">
                <a:cs typeface="Arial" charset="0"/>
              </a:rPr>
              <a:pPr/>
              <a:t>90</a:t>
            </a:fld>
            <a:endParaRPr lang="en-US" altLang="en-US">
              <a:cs typeface="Arial" charset="0"/>
            </a:endParaRPr>
          </a:p>
        </p:txBody>
      </p:sp>
      <p:sp>
        <p:nvSpPr>
          <p:cNvPr id="6" name="Rectangle 3"/>
          <p:cNvSpPr>
            <a:spLocks noGrp="1"/>
          </p:cNvSpPr>
          <p:nvPr>
            <p:ph idx="1"/>
          </p:nvPr>
        </p:nvSpPr>
        <p:spPr/>
        <p:txBody>
          <a:bodyPr/>
          <a:lstStyle/>
          <a:p>
            <a:pPr marL="457200" indent="-457200" algn="just" eaLnBrk="1" hangingPunct="1">
              <a:buFont typeface="+mj-lt"/>
              <a:buAutoNum type="arabicPeriod"/>
              <a:defRPr/>
            </a:pPr>
            <a:r>
              <a:rPr lang="bs-Latn-BA" sz="2400" dirty="0">
                <a:cs typeface="Times New Roman" pitchFamily="18" charset="0"/>
              </a:rPr>
              <a:t>Svaka članica treba da usvoji takve zakonodavne i ostale mere da bi se u njenom naciononalnom pravu kao krivično delo okvalifikovale sledeće radnje, ako su učinjene namerno i </a:t>
            </a:r>
            <a:r>
              <a:rPr lang="bs-Latn-BA" sz="2800" b="1" dirty="0">
                <a:solidFill>
                  <a:srgbClr val="FF0000"/>
                </a:solidFill>
                <a:cs typeface="Times New Roman" pitchFamily="18" charset="0"/>
              </a:rPr>
              <a:t>bespravno</a:t>
            </a:r>
            <a:r>
              <a:rPr lang="en-GB" sz="2400" dirty="0">
                <a:cs typeface="Times New Roman" pitchFamily="18" charset="0"/>
              </a:rPr>
              <a:t>:</a:t>
            </a:r>
          </a:p>
          <a:p>
            <a:pPr marL="857250" lvl="1" indent="-457200" algn="just" eaLnBrk="1" hangingPunct="1">
              <a:buFont typeface="+mj-lt"/>
              <a:buAutoNum type="alphaLcParenR"/>
              <a:defRPr/>
            </a:pPr>
            <a:r>
              <a:rPr lang="bs-Latn-BA" sz="2000" dirty="0">
                <a:cs typeface="Times New Roman" pitchFamily="18" charset="0"/>
              </a:rPr>
              <a:t>Proizvodnja </a:t>
            </a:r>
            <a:r>
              <a:rPr lang="bs-Latn-BA" sz="2000" dirty="0" smtClean="0">
                <a:cs typeface="Times New Roman" pitchFamily="18" charset="0"/>
              </a:rPr>
              <a:t>dečje </a:t>
            </a:r>
            <a:r>
              <a:rPr lang="bs-Latn-BA" sz="2000" dirty="0">
                <a:cs typeface="Times New Roman" pitchFamily="18" charset="0"/>
              </a:rPr>
              <a:t>pornografije u cilju njene distribucije preko računarskih sistema</a:t>
            </a:r>
            <a:r>
              <a:rPr lang="en-GB" sz="2000" dirty="0">
                <a:cs typeface="Times New Roman" pitchFamily="18" charset="0"/>
              </a:rPr>
              <a:t>;</a:t>
            </a:r>
          </a:p>
          <a:p>
            <a:pPr marL="857250" lvl="1" indent="-457200" algn="just" eaLnBrk="1" hangingPunct="1">
              <a:buFont typeface="+mj-lt"/>
              <a:buAutoNum type="alphaLcParenR"/>
              <a:defRPr/>
            </a:pPr>
            <a:r>
              <a:rPr lang="bs-Latn-BA" sz="2000" dirty="0">
                <a:cs typeface="Times New Roman" pitchFamily="18" charset="0"/>
              </a:rPr>
              <a:t>Nuđenje ili stavljanje na raspolaganje </a:t>
            </a:r>
            <a:r>
              <a:rPr lang="bs-Latn-BA" sz="2000" dirty="0" smtClean="0">
                <a:cs typeface="Times New Roman" pitchFamily="18" charset="0"/>
              </a:rPr>
              <a:t>dečje </a:t>
            </a:r>
            <a:r>
              <a:rPr lang="bs-Latn-BA" sz="2000" dirty="0">
                <a:cs typeface="Times New Roman" pitchFamily="18" charset="0"/>
              </a:rPr>
              <a:t>pornografije preko računarskih sistema</a:t>
            </a:r>
            <a:r>
              <a:rPr lang="en-GB" sz="2000" dirty="0">
                <a:cs typeface="Times New Roman" pitchFamily="18" charset="0"/>
              </a:rPr>
              <a:t>;</a:t>
            </a:r>
          </a:p>
          <a:p>
            <a:pPr marL="857250" lvl="1" indent="-457200" algn="just" eaLnBrk="1" hangingPunct="1">
              <a:buFont typeface="+mj-lt"/>
              <a:buAutoNum type="alphaLcParenR"/>
              <a:defRPr/>
            </a:pPr>
            <a:r>
              <a:rPr lang="bs-Latn-BA" sz="2000" dirty="0">
                <a:cs typeface="Times New Roman" pitchFamily="18" charset="0"/>
              </a:rPr>
              <a:t>Distribucija ili prenošenje </a:t>
            </a:r>
            <a:r>
              <a:rPr lang="bs-Latn-BA" sz="2000" dirty="0" smtClean="0">
                <a:cs typeface="Times New Roman" pitchFamily="18" charset="0"/>
              </a:rPr>
              <a:t>dečje </a:t>
            </a:r>
            <a:r>
              <a:rPr lang="bs-Latn-BA" sz="2000" dirty="0">
                <a:cs typeface="Times New Roman" pitchFamily="18" charset="0"/>
              </a:rPr>
              <a:t>pornografije preko računarskih sistema</a:t>
            </a:r>
            <a:r>
              <a:rPr lang="en-GB" sz="2000" dirty="0">
                <a:cs typeface="Times New Roman" pitchFamily="18" charset="0"/>
              </a:rPr>
              <a:t>;</a:t>
            </a:r>
          </a:p>
          <a:p>
            <a:pPr marL="857250" lvl="1" indent="-457200" algn="just" eaLnBrk="1" hangingPunct="1">
              <a:buFont typeface="+mj-lt"/>
              <a:buAutoNum type="alphaLcParenR"/>
              <a:defRPr/>
            </a:pPr>
            <a:r>
              <a:rPr lang="bs-Latn-BA" sz="2000" dirty="0">
                <a:cs typeface="Times New Roman" pitchFamily="18" charset="0"/>
              </a:rPr>
              <a:t>Dobavljanje </a:t>
            </a:r>
            <a:r>
              <a:rPr lang="bs-Latn-BA" sz="2000" dirty="0" smtClean="0">
                <a:cs typeface="Times New Roman" pitchFamily="18" charset="0"/>
              </a:rPr>
              <a:t>dečje </a:t>
            </a:r>
            <a:r>
              <a:rPr lang="bs-Latn-BA" sz="2000" dirty="0">
                <a:cs typeface="Times New Roman" pitchFamily="18" charset="0"/>
              </a:rPr>
              <a:t>pornografije preko računarskih sistema za sebe ili za druga lica</a:t>
            </a:r>
            <a:r>
              <a:rPr lang="en-GB" sz="2000" dirty="0">
                <a:cs typeface="Times New Roman" pitchFamily="18" charset="0"/>
              </a:rPr>
              <a:t>;</a:t>
            </a:r>
          </a:p>
          <a:p>
            <a:pPr marL="857250" lvl="1" indent="-457200" algn="just" eaLnBrk="1" hangingPunct="1">
              <a:buFont typeface="+mj-lt"/>
              <a:buAutoNum type="alphaLcParenR"/>
              <a:defRPr/>
            </a:pPr>
            <a:r>
              <a:rPr lang="bs-Latn-BA" sz="2000" dirty="0">
                <a:cs typeface="Times New Roman" pitchFamily="18" charset="0"/>
              </a:rPr>
              <a:t>Posedovanje </a:t>
            </a:r>
            <a:r>
              <a:rPr lang="bs-Latn-BA" sz="2000" dirty="0" smtClean="0">
                <a:cs typeface="Times New Roman" pitchFamily="18" charset="0"/>
              </a:rPr>
              <a:t>dečje </a:t>
            </a:r>
            <a:r>
              <a:rPr lang="bs-Latn-BA" sz="2000" dirty="0">
                <a:cs typeface="Times New Roman" pitchFamily="18" charset="0"/>
              </a:rPr>
              <a:t>pornografije u računarskom sistemu ili na medijima za pohranjivanje računarskih podataka</a:t>
            </a:r>
            <a:endParaRPr lang="en-GB" sz="1800" dirty="0"/>
          </a:p>
          <a:p>
            <a:pPr marL="457200" indent="-457200" algn="just" eaLnBrk="1" hangingPunct="1">
              <a:buFont typeface="+mj-lt"/>
              <a:buAutoNum type="arabicPeriod"/>
              <a:defRPr/>
            </a:pPr>
            <a:endParaRPr lang="en-GB" sz="1800" dirty="0" smtClean="0">
              <a:latin typeface="+mj-lt"/>
              <a:ea typeface="+mn-ea"/>
              <a:cs typeface="+mn-cs"/>
            </a:endParaRPr>
          </a:p>
        </p:txBody>
      </p:sp>
    </p:spTree>
  </p:cSld>
  <p:clrMapOvr>
    <a:masterClrMapping/>
  </p:clrMapOvr>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Title 1"/>
          <p:cNvSpPr>
            <a:spLocks noGrp="1"/>
          </p:cNvSpPr>
          <p:nvPr>
            <p:ph type="title"/>
          </p:nvPr>
        </p:nvSpPr>
        <p:spPr/>
        <p:txBody>
          <a:bodyPr/>
          <a:lstStyle/>
          <a:p>
            <a:r>
              <a:rPr lang="bs-Latn-BA" altLang="en-US" b="1" dirty="0" smtClean="0"/>
              <a:t>Bespravno</a:t>
            </a:r>
            <a:endParaRPr lang="en-US" altLang="en-US" b="1" dirty="0" smtClean="0"/>
          </a:p>
        </p:txBody>
      </p:sp>
      <p:sp>
        <p:nvSpPr>
          <p:cNvPr id="94211" name="Content Placeholder 2"/>
          <p:cNvSpPr>
            <a:spLocks noGrp="1"/>
          </p:cNvSpPr>
          <p:nvPr>
            <p:ph idx="1"/>
          </p:nvPr>
        </p:nvSpPr>
        <p:spPr>
          <a:xfrm>
            <a:off x="457200" y="1657350"/>
            <a:ext cx="8229600" cy="4525963"/>
          </a:xfrm>
        </p:spPr>
        <p:txBody>
          <a:bodyPr/>
          <a:lstStyle/>
          <a:p>
            <a:pPr algn="just"/>
            <a:r>
              <a:rPr lang="bs-Latn-BA" altLang="en-US" sz="3000" dirty="0" smtClean="0"/>
              <a:t>Dozvoljava članicama da uzmu u obzir osnovna prava uključujući</a:t>
            </a:r>
            <a:r>
              <a:rPr lang="en-US" altLang="en-US" sz="3000" dirty="0" smtClean="0"/>
              <a:t>:</a:t>
            </a:r>
          </a:p>
          <a:p>
            <a:pPr lvl="1" algn="just"/>
            <a:r>
              <a:rPr lang="bs-Latn-BA" altLang="en-US" sz="2600" dirty="0" smtClean="0"/>
              <a:t>Slobodu izražavanja</a:t>
            </a:r>
            <a:endParaRPr lang="en-US" altLang="en-US" sz="2600" dirty="0" smtClean="0"/>
          </a:p>
          <a:p>
            <a:pPr lvl="1" algn="just"/>
            <a:r>
              <a:rPr lang="bs-Latn-BA" altLang="en-US" sz="2600" dirty="0" smtClean="0"/>
              <a:t>Slobodu misli</a:t>
            </a:r>
            <a:endParaRPr lang="en-US" altLang="en-US" sz="2600" dirty="0" smtClean="0"/>
          </a:p>
          <a:p>
            <a:pPr lvl="1" algn="just"/>
            <a:r>
              <a:rPr lang="bs-Latn-BA" altLang="en-US" sz="2600" dirty="0" smtClean="0"/>
              <a:t>Pravo na privatnost </a:t>
            </a:r>
            <a:endParaRPr lang="en-US" altLang="en-US" sz="2600" dirty="0" smtClean="0"/>
          </a:p>
          <a:p>
            <a:pPr algn="just"/>
            <a:endParaRPr lang="en-US" altLang="en-US" sz="3000" dirty="0" smtClean="0"/>
          </a:p>
          <a:p>
            <a:pPr algn="just"/>
            <a:r>
              <a:rPr lang="bs-Latn-BA" altLang="en-US" sz="3000" dirty="0" smtClean="0"/>
              <a:t>Članica može dozvoliti odbranu u vezi sa ponašanjima koja se odnose na</a:t>
            </a:r>
            <a:r>
              <a:rPr lang="en-US" altLang="en-US" sz="3000" dirty="0" smtClean="0"/>
              <a:t> “</a:t>
            </a:r>
            <a:r>
              <a:rPr lang="bs-Latn-BA" altLang="en-US" sz="3000" dirty="0" smtClean="0"/>
              <a:t>pornografski materijal</a:t>
            </a:r>
            <a:r>
              <a:rPr lang="en-US" altLang="en-US" sz="3000" dirty="0" smtClean="0"/>
              <a:t>” </a:t>
            </a:r>
            <a:r>
              <a:rPr lang="bs-Latn-BA" altLang="en-US" sz="3000" dirty="0" smtClean="0"/>
              <a:t>u odnosu na umetničke, medicinske, naučne ili slične stavove</a:t>
            </a:r>
            <a:endParaRPr lang="en-US" altLang="en-US" sz="3000" dirty="0" smtClean="0"/>
          </a:p>
          <a:p>
            <a:pPr algn="just"/>
            <a:endParaRPr lang="en-US" altLang="en-US" sz="3000" dirty="0" smtClean="0"/>
          </a:p>
        </p:txBody>
      </p:sp>
      <p:sp>
        <p:nvSpPr>
          <p:cNvPr id="94212" name="Slide Number Placeholder 1"/>
          <p:cNvSpPr>
            <a:spLocks noGrp="1"/>
          </p:cNvSpPr>
          <p:nvPr>
            <p:ph type="sldNum" sz="quarter" idx="12"/>
          </p:nvPr>
        </p:nvSpPr>
        <p:spPr bwMode="auto">
          <a:noFill/>
          <a:ln>
            <a:miter lim="800000"/>
            <a:headEnd/>
            <a:tailEnd/>
          </a:ln>
        </p:spPr>
        <p:txBody>
          <a:bodyPr/>
          <a:lstStyle/>
          <a:p>
            <a:r>
              <a:rPr lang="en-US" altLang="en-US">
                <a:cs typeface="Arial" charset="0"/>
              </a:rPr>
              <a:t>!</a:t>
            </a:r>
            <a:fld id="{271968D6-833E-4E8A-AD8F-D92366ED36C5}" type="slidenum">
              <a:rPr lang="en-US" altLang="en-US">
                <a:cs typeface="Arial" charset="0"/>
              </a:rPr>
              <a:pPr/>
              <a:t>91</a:t>
            </a:fld>
            <a:endParaRPr lang="en-US" altLang="en-US">
              <a:cs typeface="Arial" charset="0"/>
            </a:endParaRPr>
          </a:p>
        </p:txBody>
      </p:sp>
    </p:spTree>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Rectangle 2"/>
          <p:cNvSpPr>
            <a:spLocks noGrp="1"/>
          </p:cNvSpPr>
          <p:nvPr>
            <p:ph type="title"/>
          </p:nvPr>
        </p:nvSpPr>
        <p:spPr/>
        <p:txBody>
          <a:bodyPr/>
          <a:lstStyle/>
          <a:p>
            <a:pPr eaLnBrk="1" hangingPunct="1"/>
            <a:r>
              <a:rPr lang="bs-Latn-BA" altLang="en-US" sz="3600" b="1" dirty="0" smtClean="0"/>
              <a:t>Član</a:t>
            </a:r>
            <a:r>
              <a:rPr lang="en-GB" altLang="en-US" sz="3600" b="1" dirty="0" smtClean="0"/>
              <a:t> 9 – </a:t>
            </a:r>
            <a:r>
              <a:rPr lang="bs-Latn-BA" altLang="en-US" sz="3600" b="1" dirty="0" smtClean="0"/>
              <a:t>Krivična dela u vezi sa dečjom </a:t>
            </a:r>
            <a:r>
              <a:rPr lang="bs-Latn-BA" altLang="en-US" sz="3600" b="1" dirty="0" smtClean="0"/>
              <a:t>pornografijom</a:t>
            </a:r>
            <a:endParaRPr lang="en-GB" altLang="en-US" sz="3600" b="1" dirty="0" smtClean="0"/>
          </a:p>
        </p:txBody>
      </p:sp>
      <p:sp>
        <p:nvSpPr>
          <p:cNvPr id="95235" name="Slide Number Placeholder 1"/>
          <p:cNvSpPr>
            <a:spLocks noGrp="1"/>
          </p:cNvSpPr>
          <p:nvPr>
            <p:ph type="sldNum" sz="quarter" idx="12"/>
          </p:nvPr>
        </p:nvSpPr>
        <p:spPr bwMode="auto">
          <a:noFill/>
          <a:ln>
            <a:miter lim="800000"/>
            <a:headEnd/>
            <a:tailEnd/>
          </a:ln>
        </p:spPr>
        <p:txBody>
          <a:bodyPr/>
          <a:lstStyle/>
          <a:p>
            <a:r>
              <a:rPr lang="en-US" altLang="en-US">
                <a:cs typeface="Arial" charset="0"/>
              </a:rPr>
              <a:t>!</a:t>
            </a:r>
            <a:fld id="{3C5BCAC8-D38D-4527-B7CB-934C7685A8C4}" type="slidenum">
              <a:rPr lang="en-US" altLang="en-US">
                <a:cs typeface="Arial" charset="0"/>
              </a:rPr>
              <a:pPr/>
              <a:t>92</a:t>
            </a:fld>
            <a:endParaRPr lang="en-US" altLang="en-US">
              <a:cs typeface="Arial" charset="0"/>
            </a:endParaRPr>
          </a:p>
        </p:txBody>
      </p:sp>
      <p:sp>
        <p:nvSpPr>
          <p:cNvPr id="6" name="Rectangle 3"/>
          <p:cNvSpPr>
            <a:spLocks noGrp="1"/>
          </p:cNvSpPr>
          <p:nvPr>
            <p:ph idx="1"/>
          </p:nvPr>
        </p:nvSpPr>
        <p:spPr/>
        <p:txBody>
          <a:bodyPr/>
          <a:lstStyle/>
          <a:p>
            <a:pPr marL="457200" indent="-457200" algn="just" eaLnBrk="1" hangingPunct="1">
              <a:buFont typeface="+mj-lt"/>
              <a:buAutoNum type="arabicPeriod"/>
              <a:defRPr/>
            </a:pPr>
            <a:r>
              <a:rPr lang="bs-Latn-BA" sz="2400" dirty="0">
                <a:cs typeface="Times New Roman" pitchFamily="18" charset="0"/>
              </a:rPr>
              <a:t>Svaka članica treba da usvoji takve zakonodavne i ostale mere da bi se u njenom naciononalnom pravu kao krivično delo okvalifikovale sledeće radnje, ako su učinjene namerno i bespravno</a:t>
            </a:r>
            <a:r>
              <a:rPr lang="en-GB" sz="2400" dirty="0">
                <a:cs typeface="Times New Roman" pitchFamily="18" charset="0"/>
              </a:rPr>
              <a:t>:</a:t>
            </a:r>
          </a:p>
          <a:p>
            <a:pPr marL="857250" lvl="1" indent="-457200" algn="just" eaLnBrk="1" hangingPunct="1">
              <a:buFont typeface="+mj-lt"/>
              <a:buAutoNum type="alphaLcParenR"/>
              <a:defRPr/>
            </a:pPr>
            <a:r>
              <a:rPr lang="bs-Latn-BA" sz="2400" b="1" dirty="0">
                <a:solidFill>
                  <a:srgbClr val="FF0000"/>
                </a:solidFill>
                <a:cs typeface="Times New Roman" pitchFamily="18" charset="0"/>
              </a:rPr>
              <a:t>Proizvodnja</a:t>
            </a:r>
            <a:r>
              <a:rPr lang="bs-Latn-BA" sz="2000" dirty="0">
                <a:cs typeface="Times New Roman" pitchFamily="18" charset="0"/>
              </a:rPr>
              <a:t> </a:t>
            </a:r>
            <a:r>
              <a:rPr lang="bs-Latn-BA" sz="2000" dirty="0" smtClean="0">
                <a:cs typeface="Times New Roman" pitchFamily="18" charset="0"/>
              </a:rPr>
              <a:t>dečje </a:t>
            </a:r>
            <a:r>
              <a:rPr lang="bs-Latn-BA" sz="2000" dirty="0">
                <a:cs typeface="Times New Roman" pitchFamily="18" charset="0"/>
              </a:rPr>
              <a:t>pornografije u cilju njene distribucije preko računarskih sistema</a:t>
            </a:r>
            <a:r>
              <a:rPr lang="en-GB" sz="2000" dirty="0">
                <a:cs typeface="Times New Roman" pitchFamily="18" charset="0"/>
              </a:rPr>
              <a:t>;</a:t>
            </a:r>
          </a:p>
          <a:p>
            <a:pPr marL="857250" lvl="1" indent="-457200" algn="just" eaLnBrk="1" hangingPunct="1">
              <a:buFont typeface="+mj-lt"/>
              <a:buAutoNum type="alphaLcParenR"/>
              <a:defRPr/>
            </a:pPr>
            <a:r>
              <a:rPr lang="bs-Latn-BA" sz="2400" b="1" dirty="0">
                <a:solidFill>
                  <a:srgbClr val="FF0000"/>
                </a:solidFill>
                <a:cs typeface="Times New Roman" pitchFamily="18" charset="0"/>
              </a:rPr>
              <a:t>Nuđenje ili stavljanje na raspolaganje </a:t>
            </a:r>
            <a:r>
              <a:rPr lang="bs-Latn-BA" sz="2000" dirty="0" smtClean="0">
                <a:cs typeface="Times New Roman" pitchFamily="18" charset="0"/>
              </a:rPr>
              <a:t>dečje </a:t>
            </a:r>
            <a:r>
              <a:rPr lang="bs-Latn-BA" sz="2000" dirty="0">
                <a:cs typeface="Times New Roman" pitchFamily="18" charset="0"/>
              </a:rPr>
              <a:t>pornografije preko računarskih sistema</a:t>
            </a:r>
            <a:r>
              <a:rPr lang="en-GB" sz="2000" dirty="0">
                <a:cs typeface="Times New Roman" pitchFamily="18" charset="0"/>
              </a:rPr>
              <a:t>;</a:t>
            </a:r>
          </a:p>
          <a:p>
            <a:pPr marL="857250" lvl="1" indent="-457200" algn="just" eaLnBrk="1" hangingPunct="1">
              <a:buFont typeface="+mj-lt"/>
              <a:buAutoNum type="alphaLcParenR"/>
              <a:defRPr/>
            </a:pPr>
            <a:r>
              <a:rPr lang="bs-Latn-BA" sz="2000" dirty="0">
                <a:cs typeface="Times New Roman" pitchFamily="18" charset="0"/>
              </a:rPr>
              <a:t>Distribucija ili prenošenje </a:t>
            </a:r>
            <a:r>
              <a:rPr lang="bs-Latn-BA" sz="2000" dirty="0" smtClean="0">
                <a:cs typeface="Times New Roman" pitchFamily="18" charset="0"/>
              </a:rPr>
              <a:t>dečje </a:t>
            </a:r>
            <a:r>
              <a:rPr lang="bs-Latn-BA" sz="2000" dirty="0">
                <a:cs typeface="Times New Roman" pitchFamily="18" charset="0"/>
              </a:rPr>
              <a:t>pornografije preko računarskih sistema</a:t>
            </a:r>
            <a:r>
              <a:rPr lang="en-GB" sz="2000" dirty="0">
                <a:cs typeface="Times New Roman" pitchFamily="18" charset="0"/>
              </a:rPr>
              <a:t>;</a:t>
            </a:r>
          </a:p>
          <a:p>
            <a:pPr marL="857250" lvl="1" indent="-457200" algn="just" eaLnBrk="1" hangingPunct="1">
              <a:buFont typeface="+mj-lt"/>
              <a:buAutoNum type="alphaLcParenR"/>
              <a:defRPr/>
            </a:pPr>
            <a:r>
              <a:rPr lang="bs-Latn-BA" sz="2000" dirty="0">
                <a:cs typeface="Times New Roman" pitchFamily="18" charset="0"/>
              </a:rPr>
              <a:t>Dobavljanje </a:t>
            </a:r>
            <a:r>
              <a:rPr lang="bs-Latn-BA" sz="2000" dirty="0" smtClean="0">
                <a:cs typeface="Times New Roman" pitchFamily="18" charset="0"/>
              </a:rPr>
              <a:t>dečje </a:t>
            </a:r>
            <a:r>
              <a:rPr lang="bs-Latn-BA" sz="2000" dirty="0">
                <a:cs typeface="Times New Roman" pitchFamily="18" charset="0"/>
              </a:rPr>
              <a:t>pornografije preko računarskih sistema za sebe ili za druga lica</a:t>
            </a:r>
            <a:r>
              <a:rPr lang="en-GB" sz="2000" dirty="0">
                <a:cs typeface="Times New Roman" pitchFamily="18" charset="0"/>
              </a:rPr>
              <a:t>;</a:t>
            </a:r>
          </a:p>
          <a:p>
            <a:pPr marL="857250" lvl="1" indent="-457200" algn="just" eaLnBrk="1" hangingPunct="1">
              <a:buFont typeface="+mj-lt"/>
              <a:buAutoNum type="alphaLcParenR"/>
              <a:defRPr/>
            </a:pPr>
            <a:r>
              <a:rPr lang="bs-Latn-BA" sz="2000" dirty="0">
                <a:cs typeface="Times New Roman" pitchFamily="18" charset="0"/>
              </a:rPr>
              <a:t>Posedovanje </a:t>
            </a:r>
            <a:r>
              <a:rPr lang="bs-Latn-BA" sz="2000" dirty="0" smtClean="0">
                <a:cs typeface="Times New Roman" pitchFamily="18" charset="0"/>
              </a:rPr>
              <a:t>dečje </a:t>
            </a:r>
            <a:r>
              <a:rPr lang="bs-Latn-BA" sz="2000" dirty="0">
                <a:cs typeface="Times New Roman" pitchFamily="18" charset="0"/>
              </a:rPr>
              <a:t>pornografije u računarskom sistemu ili na medijima za pohranjivanje računarskih podataka</a:t>
            </a:r>
            <a:endParaRPr lang="en-GB" sz="1800" dirty="0"/>
          </a:p>
          <a:p>
            <a:pPr marL="457200" indent="-457200" algn="just" eaLnBrk="1" hangingPunct="1">
              <a:buFont typeface="+mj-lt"/>
              <a:buAutoNum type="arabicPeriod"/>
              <a:defRPr/>
            </a:pPr>
            <a:endParaRPr lang="en-GB" sz="1800" dirty="0" smtClean="0">
              <a:latin typeface="+mj-lt"/>
              <a:ea typeface="+mn-ea"/>
              <a:cs typeface="+mn-cs"/>
            </a:endParaRPr>
          </a:p>
        </p:txBody>
      </p:sp>
    </p:spTree>
  </p:cSld>
  <p:clrMapOvr>
    <a:masterClrMapping/>
  </p:clrMapOvr>
  <p:timing>
    <p:tnLst>
      <p:par>
        <p:cT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Title 1"/>
          <p:cNvSpPr>
            <a:spLocks noGrp="1"/>
          </p:cNvSpPr>
          <p:nvPr>
            <p:ph type="title"/>
          </p:nvPr>
        </p:nvSpPr>
        <p:spPr/>
        <p:txBody>
          <a:bodyPr/>
          <a:lstStyle/>
          <a:p>
            <a:r>
              <a:rPr lang="bs-Latn-BA" altLang="en-US" b="1" dirty="0" smtClean="0"/>
              <a:t>Proizvodnja, nuđenje i stavljanje na raspolaganje</a:t>
            </a:r>
            <a:endParaRPr lang="en-US" altLang="en-US" b="1" dirty="0" smtClean="0"/>
          </a:p>
        </p:txBody>
      </p:sp>
      <p:sp>
        <p:nvSpPr>
          <p:cNvPr id="96259" name="Content Placeholder 2"/>
          <p:cNvSpPr>
            <a:spLocks noGrp="1"/>
          </p:cNvSpPr>
          <p:nvPr>
            <p:ph idx="1"/>
          </p:nvPr>
        </p:nvSpPr>
        <p:spPr>
          <a:xfrm>
            <a:off x="457200" y="1868488"/>
            <a:ext cx="8229600" cy="4525962"/>
          </a:xfrm>
        </p:spPr>
        <p:txBody>
          <a:bodyPr/>
          <a:lstStyle/>
          <a:p>
            <a:pPr algn="just"/>
            <a:r>
              <a:rPr lang="bs-Latn-BA" altLang="en-US" sz="2800" dirty="0" smtClean="0"/>
              <a:t>Krivična odgovornost pripada svakom učesniku u lancu, od proizvodnje do posedovanja </a:t>
            </a:r>
            <a:r>
              <a:rPr lang="bs-Latn-BA" altLang="en-US" sz="2800" dirty="0" smtClean="0"/>
              <a:t>dečje </a:t>
            </a:r>
            <a:r>
              <a:rPr lang="bs-Latn-BA" altLang="en-US" sz="2800" dirty="0" smtClean="0"/>
              <a:t>pornografije</a:t>
            </a:r>
            <a:endParaRPr lang="en-US" altLang="en-US" sz="2800" dirty="0" smtClean="0"/>
          </a:p>
          <a:p>
            <a:pPr marL="0" indent="0" algn="just">
              <a:buNone/>
            </a:pPr>
            <a:r>
              <a:rPr lang="bs-Latn-BA" altLang="en-US" sz="2800" dirty="0" smtClean="0"/>
              <a:t>Kriminalizuje</a:t>
            </a:r>
            <a:r>
              <a:rPr lang="en-US" altLang="en-US" sz="2800" dirty="0" smtClean="0"/>
              <a:t>:</a:t>
            </a:r>
          </a:p>
          <a:p>
            <a:pPr lvl="1" algn="just"/>
            <a:r>
              <a:rPr lang="bs-Latn-BA" altLang="en-US" sz="2400" dirty="0" smtClean="0"/>
              <a:t>Proizvodnju </a:t>
            </a:r>
            <a:r>
              <a:rPr lang="bs-Latn-BA" altLang="en-US" sz="2400" dirty="0" smtClean="0"/>
              <a:t>dečje </a:t>
            </a:r>
            <a:r>
              <a:rPr lang="bs-Latn-BA" altLang="en-US" sz="2400" dirty="0" smtClean="0"/>
              <a:t>pornografije</a:t>
            </a:r>
            <a:r>
              <a:rPr lang="en-US" altLang="en-US" sz="2400" dirty="0" smtClean="0"/>
              <a:t> (</a:t>
            </a:r>
            <a:r>
              <a:rPr lang="bs-Latn-BA" altLang="en-US" sz="2400" dirty="0" smtClean="0"/>
              <a:t>u cilju njene distribucije preko računarskih sistema) </a:t>
            </a:r>
            <a:endParaRPr lang="en-US" altLang="en-US" sz="2400" dirty="0" smtClean="0"/>
          </a:p>
          <a:p>
            <a:pPr lvl="1" algn="just"/>
            <a:r>
              <a:rPr lang="bs-Latn-BA" altLang="en-US" sz="2400" dirty="0" smtClean="0"/>
              <a:t>Nuđenje </a:t>
            </a:r>
            <a:r>
              <a:rPr lang="bs-Latn-BA" altLang="en-US" sz="2400" dirty="0" smtClean="0"/>
              <a:t>dečje </a:t>
            </a:r>
            <a:r>
              <a:rPr lang="bs-Latn-BA" altLang="en-US" sz="2400" dirty="0" smtClean="0"/>
              <a:t>pornografije</a:t>
            </a:r>
            <a:r>
              <a:rPr lang="en-US" altLang="en-US" sz="2400" dirty="0" smtClean="0"/>
              <a:t> (</a:t>
            </a:r>
            <a:r>
              <a:rPr lang="bs-Latn-BA" altLang="en-US" sz="2400" dirty="0" smtClean="0"/>
              <a:t>poticanje drugih lica da dođu do </a:t>
            </a:r>
            <a:r>
              <a:rPr lang="bs-Latn-BA" altLang="en-US" sz="2400" dirty="0" smtClean="0"/>
              <a:t>dečje </a:t>
            </a:r>
            <a:r>
              <a:rPr lang="bs-Latn-BA" altLang="en-US" sz="2400" dirty="0" smtClean="0"/>
              <a:t>pornografije) </a:t>
            </a:r>
            <a:endParaRPr lang="en-US" altLang="en-US" sz="2400" dirty="0" smtClean="0"/>
          </a:p>
          <a:p>
            <a:pPr lvl="1" algn="just"/>
            <a:r>
              <a:rPr lang="bs-Latn-BA" altLang="en-US" sz="2400" dirty="0" smtClean="0"/>
              <a:t>Činjenje </a:t>
            </a:r>
            <a:r>
              <a:rPr lang="bs-Latn-BA" altLang="en-US" sz="2400" dirty="0" smtClean="0"/>
              <a:t>dečje </a:t>
            </a:r>
            <a:r>
              <a:rPr lang="bs-Latn-BA" altLang="en-US" sz="2400" dirty="0" smtClean="0"/>
              <a:t>pornografije dostupnom</a:t>
            </a:r>
            <a:r>
              <a:rPr lang="en-US" altLang="en-US" sz="2400" dirty="0" smtClean="0"/>
              <a:t> (</a:t>
            </a:r>
            <a:r>
              <a:rPr lang="bs-Latn-BA" altLang="en-US" sz="2400" dirty="0" smtClean="0"/>
              <a:t>stavljanje </a:t>
            </a:r>
            <a:r>
              <a:rPr lang="bs-Latn-BA" altLang="en-US" sz="2400" dirty="0" smtClean="0"/>
              <a:t>dečje </a:t>
            </a:r>
            <a:r>
              <a:rPr lang="bs-Latn-BA" altLang="en-US" sz="2400" dirty="0" smtClean="0"/>
              <a:t>pornografije na internet za upotrebu drugih lica, uključujući i kreiranje internet stranica sa </a:t>
            </a:r>
            <a:r>
              <a:rPr lang="bs-Latn-BA" altLang="en-US" sz="2400" dirty="0" smtClean="0"/>
              <a:t>dečjom </a:t>
            </a:r>
            <a:r>
              <a:rPr lang="bs-Latn-BA" altLang="en-US" sz="2400" dirty="0" smtClean="0"/>
              <a:t>pornografijom)</a:t>
            </a:r>
            <a:endParaRPr lang="en-US" altLang="en-US" sz="2400" dirty="0" smtClean="0"/>
          </a:p>
        </p:txBody>
      </p:sp>
      <p:sp>
        <p:nvSpPr>
          <p:cNvPr id="96260" name="Slide Number Placeholder 1"/>
          <p:cNvSpPr>
            <a:spLocks noGrp="1"/>
          </p:cNvSpPr>
          <p:nvPr>
            <p:ph type="sldNum" sz="quarter" idx="12"/>
          </p:nvPr>
        </p:nvSpPr>
        <p:spPr bwMode="auto">
          <a:noFill/>
          <a:ln>
            <a:miter lim="800000"/>
            <a:headEnd/>
            <a:tailEnd/>
          </a:ln>
        </p:spPr>
        <p:txBody>
          <a:bodyPr/>
          <a:lstStyle/>
          <a:p>
            <a:r>
              <a:rPr lang="en-US" altLang="en-US">
                <a:cs typeface="Arial" charset="0"/>
              </a:rPr>
              <a:t>!</a:t>
            </a:r>
            <a:fld id="{6431315A-B1A8-4212-89E6-2BF9E1AC39EC}" type="slidenum">
              <a:rPr lang="en-US" altLang="en-US">
                <a:cs typeface="Arial" charset="0"/>
              </a:rPr>
              <a:pPr/>
              <a:t>93</a:t>
            </a:fld>
            <a:endParaRPr lang="en-US" altLang="en-US">
              <a:cs typeface="Arial" charset="0"/>
            </a:endParaRPr>
          </a:p>
        </p:txBody>
      </p:sp>
    </p:spTree>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Rectangle 2"/>
          <p:cNvSpPr>
            <a:spLocks noGrp="1"/>
          </p:cNvSpPr>
          <p:nvPr>
            <p:ph type="title"/>
          </p:nvPr>
        </p:nvSpPr>
        <p:spPr/>
        <p:txBody>
          <a:bodyPr/>
          <a:lstStyle/>
          <a:p>
            <a:pPr eaLnBrk="1" hangingPunct="1"/>
            <a:r>
              <a:rPr lang="bs-Latn-BA" altLang="en-US" sz="3600" b="1" dirty="0" smtClean="0"/>
              <a:t>Član</a:t>
            </a:r>
            <a:r>
              <a:rPr lang="en-GB" altLang="en-US" sz="3600" b="1" dirty="0" smtClean="0"/>
              <a:t> 9 – </a:t>
            </a:r>
            <a:r>
              <a:rPr lang="bs-Latn-BA" altLang="en-US" sz="3600" b="1" dirty="0" smtClean="0"/>
              <a:t>Krivična dela u vezi sa dečjom </a:t>
            </a:r>
            <a:r>
              <a:rPr lang="bs-Latn-BA" altLang="en-US" sz="3600" b="1" dirty="0" smtClean="0"/>
              <a:t>pornografijom</a:t>
            </a:r>
            <a:endParaRPr lang="en-GB" altLang="en-US" sz="3600" b="1" dirty="0" smtClean="0"/>
          </a:p>
        </p:txBody>
      </p:sp>
      <p:sp>
        <p:nvSpPr>
          <p:cNvPr id="97283" name="Slide Number Placeholder 1"/>
          <p:cNvSpPr>
            <a:spLocks noGrp="1"/>
          </p:cNvSpPr>
          <p:nvPr>
            <p:ph type="sldNum" sz="quarter" idx="12"/>
          </p:nvPr>
        </p:nvSpPr>
        <p:spPr bwMode="auto">
          <a:noFill/>
          <a:ln>
            <a:miter lim="800000"/>
            <a:headEnd/>
            <a:tailEnd/>
          </a:ln>
        </p:spPr>
        <p:txBody>
          <a:bodyPr/>
          <a:lstStyle/>
          <a:p>
            <a:r>
              <a:rPr lang="en-US" altLang="en-US">
                <a:cs typeface="Arial" charset="0"/>
              </a:rPr>
              <a:t>!</a:t>
            </a:r>
            <a:fld id="{44787C47-BE07-4655-923B-1874A5E4E33A}" type="slidenum">
              <a:rPr lang="en-US" altLang="en-US">
                <a:cs typeface="Arial" charset="0"/>
              </a:rPr>
              <a:pPr/>
              <a:t>94</a:t>
            </a:fld>
            <a:endParaRPr lang="en-US" altLang="en-US">
              <a:cs typeface="Arial" charset="0"/>
            </a:endParaRPr>
          </a:p>
        </p:txBody>
      </p:sp>
      <p:sp>
        <p:nvSpPr>
          <p:cNvPr id="6" name="Rectangle 3"/>
          <p:cNvSpPr>
            <a:spLocks noGrp="1"/>
          </p:cNvSpPr>
          <p:nvPr>
            <p:ph idx="1"/>
          </p:nvPr>
        </p:nvSpPr>
        <p:spPr>
          <a:xfrm>
            <a:off x="457200" y="1516063"/>
            <a:ext cx="8229600" cy="4525962"/>
          </a:xfrm>
        </p:spPr>
        <p:txBody>
          <a:bodyPr/>
          <a:lstStyle/>
          <a:p>
            <a:pPr marL="457200" indent="-457200" algn="just" eaLnBrk="1" hangingPunct="1">
              <a:buFont typeface="+mj-lt"/>
              <a:buAutoNum type="arabicPeriod"/>
              <a:defRPr/>
            </a:pPr>
            <a:r>
              <a:rPr lang="bs-Latn-BA" sz="2400" dirty="0">
                <a:cs typeface="Times New Roman" pitchFamily="18" charset="0"/>
              </a:rPr>
              <a:t>Svaka članica treba da usvoji takve zakonodavne i ostale mere da bi se u njenom naciononalnom pravu kao krivično delo okvalifikovale sledeće radnje, ako su učinjene namerno i bespravno</a:t>
            </a:r>
            <a:r>
              <a:rPr lang="en-GB" sz="2400" dirty="0">
                <a:cs typeface="Times New Roman" pitchFamily="18" charset="0"/>
              </a:rPr>
              <a:t>:</a:t>
            </a:r>
          </a:p>
          <a:p>
            <a:pPr marL="857250" lvl="1" indent="-457200" algn="just" eaLnBrk="1" hangingPunct="1">
              <a:buFont typeface="+mj-lt"/>
              <a:buAutoNum type="alphaLcParenR"/>
              <a:defRPr/>
            </a:pPr>
            <a:r>
              <a:rPr lang="bs-Latn-BA" sz="2000" dirty="0">
                <a:cs typeface="Times New Roman" pitchFamily="18" charset="0"/>
              </a:rPr>
              <a:t>Proizvodnja </a:t>
            </a:r>
            <a:r>
              <a:rPr lang="bs-Latn-BA" sz="2000" dirty="0" smtClean="0">
                <a:cs typeface="Times New Roman" pitchFamily="18" charset="0"/>
              </a:rPr>
              <a:t>dečje </a:t>
            </a:r>
            <a:r>
              <a:rPr lang="bs-Latn-BA" sz="2000" dirty="0">
                <a:cs typeface="Times New Roman" pitchFamily="18" charset="0"/>
              </a:rPr>
              <a:t>pornografije u cilju njene distribucije preko računarskih sistema</a:t>
            </a:r>
            <a:r>
              <a:rPr lang="en-GB" sz="2000" dirty="0">
                <a:cs typeface="Times New Roman" pitchFamily="18" charset="0"/>
              </a:rPr>
              <a:t>;</a:t>
            </a:r>
          </a:p>
          <a:p>
            <a:pPr marL="857250" lvl="1" indent="-457200" algn="just" eaLnBrk="1" hangingPunct="1">
              <a:buFont typeface="+mj-lt"/>
              <a:buAutoNum type="alphaLcParenR"/>
              <a:defRPr/>
            </a:pPr>
            <a:r>
              <a:rPr lang="bs-Latn-BA" sz="2000" dirty="0">
                <a:cs typeface="Times New Roman" pitchFamily="18" charset="0"/>
              </a:rPr>
              <a:t>Nuđenje ili stavljanje na raspolaganje </a:t>
            </a:r>
            <a:r>
              <a:rPr lang="bs-Latn-BA" sz="2000" dirty="0" smtClean="0">
                <a:cs typeface="Times New Roman" pitchFamily="18" charset="0"/>
              </a:rPr>
              <a:t>dečje </a:t>
            </a:r>
            <a:r>
              <a:rPr lang="bs-Latn-BA" sz="2000" dirty="0">
                <a:cs typeface="Times New Roman" pitchFamily="18" charset="0"/>
              </a:rPr>
              <a:t>pornografije preko računarskih sistema</a:t>
            </a:r>
            <a:r>
              <a:rPr lang="en-GB" sz="2000" dirty="0">
                <a:cs typeface="Times New Roman" pitchFamily="18" charset="0"/>
              </a:rPr>
              <a:t>;</a:t>
            </a:r>
          </a:p>
          <a:p>
            <a:pPr marL="857250" lvl="1" indent="-457200" algn="just" eaLnBrk="1" hangingPunct="1">
              <a:buFont typeface="+mj-lt"/>
              <a:buAutoNum type="alphaLcParenR"/>
              <a:defRPr/>
            </a:pPr>
            <a:r>
              <a:rPr lang="bs-Latn-BA" sz="2000" b="1" dirty="0">
                <a:solidFill>
                  <a:srgbClr val="FF0000"/>
                </a:solidFill>
                <a:cs typeface="Times New Roman" pitchFamily="18" charset="0"/>
              </a:rPr>
              <a:t>Distribucija</a:t>
            </a:r>
            <a:r>
              <a:rPr lang="bs-Latn-BA" sz="2000" dirty="0">
                <a:cs typeface="Times New Roman" pitchFamily="18" charset="0"/>
              </a:rPr>
              <a:t> ili </a:t>
            </a:r>
            <a:r>
              <a:rPr lang="bs-Latn-BA" sz="2000" b="1" dirty="0">
                <a:solidFill>
                  <a:srgbClr val="FF0000"/>
                </a:solidFill>
                <a:cs typeface="Times New Roman" pitchFamily="18" charset="0"/>
              </a:rPr>
              <a:t>prenošenje</a:t>
            </a:r>
            <a:r>
              <a:rPr lang="bs-Latn-BA" sz="2000" dirty="0">
                <a:cs typeface="Times New Roman" pitchFamily="18" charset="0"/>
              </a:rPr>
              <a:t> </a:t>
            </a:r>
            <a:r>
              <a:rPr lang="bs-Latn-BA" sz="2000" dirty="0" smtClean="0">
                <a:cs typeface="Times New Roman" pitchFamily="18" charset="0"/>
              </a:rPr>
              <a:t>dečje </a:t>
            </a:r>
            <a:r>
              <a:rPr lang="bs-Latn-BA" sz="2000" dirty="0">
                <a:cs typeface="Times New Roman" pitchFamily="18" charset="0"/>
              </a:rPr>
              <a:t>pornografije preko računarskih sistema</a:t>
            </a:r>
            <a:r>
              <a:rPr lang="en-GB" sz="2000" dirty="0">
                <a:cs typeface="Times New Roman" pitchFamily="18" charset="0"/>
              </a:rPr>
              <a:t>;</a:t>
            </a:r>
          </a:p>
          <a:p>
            <a:pPr marL="857250" lvl="1" indent="-457200" algn="just" eaLnBrk="1" hangingPunct="1">
              <a:buFont typeface="+mj-lt"/>
              <a:buAutoNum type="alphaLcParenR"/>
              <a:defRPr/>
            </a:pPr>
            <a:r>
              <a:rPr lang="bs-Latn-BA" sz="2000" b="1" dirty="0">
                <a:solidFill>
                  <a:srgbClr val="FF0000"/>
                </a:solidFill>
                <a:cs typeface="Times New Roman" pitchFamily="18" charset="0"/>
              </a:rPr>
              <a:t>Dobavljanje</a:t>
            </a:r>
            <a:r>
              <a:rPr lang="bs-Latn-BA" sz="2000" dirty="0">
                <a:cs typeface="Times New Roman" pitchFamily="18" charset="0"/>
              </a:rPr>
              <a:t> </a:t>
            </a:r>
            <a:r>
              <a:rPr lang="bs-Latn-BA" sz="2000" dirty="0" smtClean="0">
                <a:cs typeface="Times New Roman" pitchFamily="18" charset="0"/>
              </a:rPr>
              <a:t>dečje </a:t>
            </a:r>
            <a:r>
              <a:rPr lang="bs-Latn-BA" sz="2000" dirty="0">
                <a:cs typeface="Times New Roman" pitchFamily="18" charset="0"/>
              </a:rPr>
              <a:t>pornografije preko računarskih sistema za sebe ili za druga lica</a:t>
            </a:r>
            <a:r>
              <a:rPr lang="en-GB" sz="2000" dirty="0">
                <a:cs typeface="Times New Roman" pitchFamily="18" charset="0"/>
              </a:rPr>
              <a:t>;</a:t>
            </a:r>
          </a:p>
          <a:p>
            <a:pPr marL="857250" lvl="1" indent="-457200" algn="just" eaLnBrk="1" hangingPunct="1">
              <a:buFont typeface="+mj-lt"/>
              <a:buAutoNum type="alphaLcParenR"/>
              <a:defRPr/>
            </a:pPr>
            <a:r>
              <a:rPr lang="bs-Latn-BA" sz="2000" b="1" dirty="0">
                <a:solidFill>
                  <a:srgbClr val="FF0000"/>
                </a:solidFill>
                <a:cs typeface="Times New Roman" pitchFamily="18" charset="0"/>
              </a:rPr>
              <a:t>Posedovanje</a:t>
            </a:r>
            <a:r>
              <a:rPr lang="bs-Latn-BA" sz="2000" dirty="0">
                <a:cs typeface="Times New Roman" pitchFamily="18" charset="0"/>
              </a:rPr>
              <a:t> </a:t>
            </a:r>
            <a:r>
              <a:rPr lang="bs-Latn-BA" sz="2000" dirty="0" smtClean="0">
                <a:cs typeface="Times New Roman" pitchFamily="18" charset="0"/>
              </a:rPr>
              <a:t>dečje </a:t>
            </a:r>
            <a:r>
              <a:rPr lang="bs-Latn-BA" sz="2000" dirty="0">
                <a:cs typeface="Times New Roman" pitchFamily="18" charset="0"/>
              </a:rPr>
              <a:t>pornografije u računarskom sistemu ili na medijima za pohranjivanje računarskih podataka</a:t>
            </a:r>
            <a:endParaRPr lang="en-GB" sz="1800" dirty="0"/>
          </a:p>
          <a:p>
            <a:pPr marL="457200" indent="-457200" algn="just" eaLnBrk="1" hangingPunct="1">
              <a:buFont typeface="+mj-lt"/>
              <a:buAutoNum type="arabicPeriod"/>
              <a:defRPr/>
            </a:pPr>
            <a:endParaRPr lang="en-GB" sz="1800" dirty="0" smtClean="0">
              <a:latin typeface="+mj-lt"/>
              <a:ea typeface="+mn-ea"/>
              <a:cs typeface="+mn-cs"/>
            </a:endParaRPr>
          </a:p>
        </p:txBody>
      </p:sp>
    </p:spTree>
  </p:cSld>
  <p:clrMapOvr>
    <a:masterClrMapping/>
  </p:clrMapOvr>
  <p:timing>
    <p:tnLst>
      <p:par>
        <p:cTn id="1" dur="indefinite" restart="never" nodeType="tmRoot"/>
      </p:par>
    </p:tn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Title 1"/>
          <p:cNvSpPr>
            <a:spLocks noGrp="1"/>
          </p:cNvSpPr>
          <p:nvPr>
            <p:ph type="title"/>
          </p:nvPr>
        </p:nvSpPr>
        <p:spPr/>
        <p:txBody>
          <a:bodyPr/>
          <a:lstStyle/>
          <a:p>
            <a:r>
              <a:rPr lang="bs-Latn-BA" altLang="en-US" b="1" dirty="0" smtClean="0"/>
              <a:t>Distribucija, prenošenje, dobavljanje i posedovanje</a:t>
            </a:r>
            <a:endParaRPr lang="en-US" altLang="en-US" b="1" dirty="0" smtClean="0"/>
          </a:p>
        </p:txBody>
      </p:sp>
      <p:sp>
        <p:nvSpPr>
          <p:cNvPr id="98307" name="Content Placeholder 2"/>
          <p:cNvSpPr>
            <a:spLocks noGrp="1"/>
          </p:cNvSpPr>
          <p:nvPr>
            <p:ph idx="1"/>
          </p:nvPr>
        </p:nvSpPr>
        <p:spPr>
          <a:xfrm>
            <a:off x="457200" y="1938338"/>
            <a:ext cx="8229600" cy="4525962"/>
          </a:xfrm>
        </p:spPr>
        <p:txBody>
          <a:bodyPr/>
          <a:lstStyle/>
          <a:p>
            <a:pPr algn="just"/>
            <a:r>
              <a:rPr lang="bs-Latn-BA" altLang="en-US" sz="2800" dirty="0" smtClean="0"/>
              <a:t>Kriminalizuje</a:t>
            </a:r>
            <a:r>
              <a:rPr lang="en-US" altLang="en-US" sz="2800" dirty="0" smtClean="0"/>
              <a:t>:</a:t>
            </a:r>
          </a:p>
          <a:p>
            <a:pPr lvl="1" algn="just"/>
            <a:r>
              <a:rPr lang="bs-Latn-BA" altLang="en-US" sz="2400" dirty="0" smtClean="0"/>
              <a:t>Distribuciju </a:t>
            </a:r>
            <a:r>
              <a:rPr lang="bs-Latn-BA" altLang="en-US" sz="2400" dirty="0" smtClean="0"/>
              <a:t>dečje </a:t>
            </a:r>
            <a:r>
              <a:rPr lang="bs-Latn-BA" altLang="en-US" sz="2400" dirty="0" smtClean="0"/>
              <a:t>pornografije</a:t>
            </a:r>
            <a:r>
              <a:rPr lang="en-US" altLang="en-US" sz="2400" dirty="0" smtClean="0"/>
              <a:t> (</a:t>
            </a:r>
            <a:r>
              <a:rPr lang="bs-Latn-BA" altLang="en-US" sz="2400" dirty="0" smtClean="0"/>
              <a:t>aktivna diseminacija </a:t>
            </a:r>
            <a:r>
              <a:rPr lang="bs-Latn-BA" altLang="en-US" sz="2400" dirty="0" smtClean="0"/>
              <a:t>dečje </a:t>
            </a:r>
            <a:r>
              <a:rPr lang="bs-Latn-BA" altLang="en-US" sz="2400" dirty="0" smtClean="0"/>
              <a:t>pornografije</a:t>
            </a:r>
            <a:r>
              <a:rPr lang="en-US" altLang="en-US" sz="2400" dirty="0" smtClean="0"/>
              <a:t>)</a:t>
            </a:r>
          </a:p>
          <a:p>
            <a:pPr lvl="1" algn="just"/>
            <a:r>
              <a:rPr lang="bs-Latn-BA" altLang="en-US" sz="2400" dirty="0" smtClean="0"/>
              <a:t>Prenošenje </a:t>
            </a:r>
            <a:r>
              <a:rPr lang="bs-Latn-BA" altLang="en-US" sz="2400" dirty="0" smtClean="0"/>
              <a:t>dečje </a:t>
            </a:r>
            <a:r>
              <a:rPr lang="bs-Latn-BA" altLang="en-US" sz="2400" dirty="0" smtClean="0"/>
              <a:t>pornografije</a:t>
            </a:r>
            <a:r>
              <a:rPr lang="en-US" altLang="en-US" sz="2400" dirty="0" smtClean="0"/>
              <a:t> (</a:t>
            </a:r>
            <a:r>
              <a:rPr lang="bs-Latn-BA" altLang="en-US" sz="2400" dirty="0" smtClean="0"/>
              <a:t>slanje </a:t>
            </a:r>
            <a:r>
              <a:rPr lang="bs-Latn-BA" altLang="en-US" sz="2400" dirty="0" smtClean="0"/>
              <a:t>dečje </a:t>
            </a:r>
            <a:r>
              <a:rPr lang="bs-Latn-BA" altLang="en-US" sz="2400" dirty="0" smtClean="0"/>
              <a:t>pornografije putem računarskog sistema</a:t>
            </a:r>
            <a:r>
              <a:rPr lang="en-US" altLang="en-US" sz="2400" dirty="0" smtClean="0"/>
              <a:t>)</a:t>
            </a:r>
          </a:p>
          <a:p>
            <a:pPr lvl="1" algn="just"/>
            <a:r>
              <a:rPr lang="bs-Latn-BA" altLang="en-US" sz="2400" dirty="0" smtClean="0"/>
              <a:t>Dobavljanje </a:t>
            </a:r>
            <a:r>
              <a:rPr lang="bs-Latn-BA" altLang="en-US" sz="2400" dirty="0" smtClean="0"/>
              <a:t>dečje </a:t>
            </a:r>
            <a:r>
              <a:rPr lang="bs-Latn-BA" altLang="en-US" sz="2400" dirty="0" smtClean="0"/>
              <a:t>pornografije za sebe ili za druga lica</a:t>
            </a:r>
            <a:r>
              <a:rPr lang="en-US" altLang="en-US" sz="2400" dirty="0" smtClean="0"/>
              <a:t> (</a:t>
            </a:r>
            <a:r>
              <a:rPr lang="bs-Latn-BA" altLang="en-US" sz="2400" dirty="0" smtClean="0"/>
              <a:t>aktivno dobavljanje </a:t>
            </a:r>
            <a:r>
              <a:rPr lang="bs-Latn-BA" altLang="en-US" sz="2400" dirty="0" smtClean="0"/>
              <a:t>dečje </a:t>
            </a:r>
            <a:r>
              <a:rPr lang="bs-Latn-BA" altLang="en-US" sz="2400" dirty="0" smtClean="0"/>
              <a:t>pornografije, uključujući skidanjem sa interneta</a:t>
            </a:r>
            <a:r>
              <a:rPr lang="en-US" altLang="en-US" sz="2400" dirty="0" smtClean="0"/>
              <a:t>)</a:t>
            </a:r>
          </a:p>
          <a:p>
            <a:pPr lvl="1" algn="just"/>
            <a:r>
              <a:rPr lang="bs-Latn-BA" altLang="en-US" sz="2400" dirty="0" smtClean="0"/>
              <a:t>Posedovanje </a:t>
            </a:r>
            <a:r>
              <a:rPr lang="bs-Latn-BA" altLang="en-US" sz="2400" dirty="0" smtClean="0"/>
              <a:t>dečje </a:t>
            </a:r>
            <a:r>
              <a:rPr lang="bs-Latn-BA" altLang="en-US" sz="2400" dirty="0" smtClean="0"/>
              <a:t>pornografije</a:t>
            </a:r>
            <a:r>
              <a:rPr lang="en-US" altLang="en-US" sz="2400" dirty="0" smtClean="0"/>
              <a:t> (</a:t>
            </a:r>
            <a:r>
              <a:rPr lang="bs-Latn-BA" altLang="en-US" sz="2400" dirty="0" smtClean="0"/>
              <a:t>posedovanje i računarskom sistemu ili medijumu za pohranjivanje podataka</a:t>
            </a:r>
            <a:r>
              <a:rPr lang="en-US" altLang="en-US" sz="2400" dirty="0" smtClean="0"/>
              <a:t>)</a:t>
            </a:r>
          </a:p>
        </p:txBody>
      </p:sp>
      <p:sp>
        <p:nvSpPr>
          <p:cNvPr id="98308" name="Slide Number Placeholder 1"/>
          <p:cNvSpPr>
            <a:spLocks noGrp="1"/>
          </p:cNvSpPr>
          <p:nvPr>
            <p:ph type="sldNum" sz="quarter" idx="12"/>
          </p:nvPr>
        </p:nvSpPr>
        <p:spPr bwMode="auto">
          <a:noFill/>
          <a:ln>
            <a:miter lim="800000"/>
            <a:headEnd/>
            <a:tailEnd/>
          </a:ln>
        </p:spPr>
        <p:txBody>
          <a:bodyPr/>
          <a:lstStyle/>
          <a:p>
            <a:r>
              <a:rPr lang="en-US" altLang="en-US">
                <a:cs typeface="Arial" charset="0"/>
              </a:rPr>
              <a:t>!</a:t>
            </a:r>
            <a:fld id="{080934B1-6276-4621-AE6A-F2384B13A866}" type="slidenum">
              <a:rPr lang="en-US" altLang="en-US">
                <a:cs typeface="Arial" charset="0"/>
              </a:rPr>
              <a:pPr/>
              <a:t>95</a:t>
            </a:fld>
            <a:endParaRPr lang="en-US" altLang="en-US">
              <a:cs typeface="Arial" charset="0"/>
            </a:endParaRPr>
          </a:p>
        </p:txBody>
      </p:sp>
    </p:spTree>
  </p:cSld>
  <p:clrMapOvr>
    <a:masterClrMapping/>
  </p:clrMapOvr>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Rectangle 2"/>
          <p:cNvSpPr>
            <a:spLocks noGrp="1"/>
          </p:cNvSpPr>
          <p:nvPr>
            <p:ph type="title"/>
          </p:nvPr>
        </p:nvSpPr>
        <p:spPr/>
        <p:txBody>
          <a:bodyPr/>
          <a:lstStyle/>
          <a:p>
            <a:pPr eaLnBrk="1" hangingPunct="1"/>
            <a:r>
              <a:rPr lang="bs-Latn-BA" altLang="en-US" sz="3600" b="1" dirty="0" smtClean="0"/>
              <a:t>Član</a:t>
            </a:r>
            <a:r>
              <a:rPr lang="en-GB" altLang="en-US" sz="3600" b="1" dirty="0" smtClean="0"/>
              <a:t> 9 – </a:t>
            </a:r>
            <a:r>
              <a:rPr lang="bs-Latn-BA" altLang="en-US" sz="3600" b="1" dirty="0" smtClean="0"/>
              <a:t>Krivična dela u vezi sa dečjom </a:t>
            </a:r>
            <a:r>
              <a:rPr lang="bs-Latn-BA" altLang="en-US" sz="3600" b="1" dirty="0" smtClean="0"/>
              <a:t>pornografijom</a:t>
            </a:r>
            <a:endParaRPr lang="en-GB" altLang="en-US" sz="3600" b="1" dirty="0" smtClean="0"/>
          </a:p>
        </p:txBody>
      </p:sp>
      <p:sp>
        <p:nvSpPr>
          <p:cNvPr id="99331" name="Slide Number Placeholder 1"/>
          <p:cNvSpPr>
            <a:spLocks noGrp="1"/>
          </p:cNvSpPr>
          <p:nvPr>
            <p:ph type="sldNum" sz="quarter" idx="12"/>
          </p:nvPr>
        </p:nvSpPr>
        <p:spPr bwMode="auto">
          <a:noFill/>
          <a:ln>
            <a:miter lim="800000"/>
            <a:headEnd/>
            <a:tailEnd/>
          </a:ln>
        </p:spPr>
        <p:txBody>
          <a:bodyPr/>
          <a:lstStyle/>
          <a:p>
            <a:r>
              <a:rPr lang="en-US" altLang="en-US">
                <a:cs typeface="Arial" charset="0"/>
              </a:rPr>
              <a:t>!</a:t>
            </a:r>
            <a:fld id="{CCB6BF18-1AE1-41EC-A204-5BEF27A9F018}" type="slidenum">
              <a:rPr lang="en-US" altLang="en-US">
                <a:cs typeface="Arial" charset="0"/>
              </a:rPr>
              <a:pPr/>
              <a:t>96</a:t>
            </a:fld>
            <a:endParaRPr lang="en-US" altLang="en-US">
              <a:cs typeface="Arial" charset="0"/>
            </a:endParaRPr>
          </a:p>
        </p:txBody>
      </p:sp>
      <p:sp>
        <p:nvSpPr>
          <p:cNvPr id="99332" name="Rectangle 3"/>
          <p:cNvSpPr>
            <a:spLocks noGrp="1"/>
          </p:cNvSpPr>
          <p:nvPr>
            <p:ph idx="1"/>
          </p:nvPr>
        </p:nvSpPr>
        <p:spPr>
          <a:xfrm>
            <a:off x="288925" y="1754188"/>
            <a:ext cx="8601075" cy="4525962"/>
          </a:xfrm>
        </p:spPr>
        <p:txBody>
          <a:bodyPr/>
          <a:lstStyle/>
          <a:p>
            <a:pPr marL="457200" indent="-457200" algn="just" eaLnBrk="1" hangingPunct="1">
              <a:buFont typeface="Calibri" pitchFamily="34" charset="0"/>
              <a:buAutoNum type="arabicPeriod" startAt="2"/>
            </a:pPr>
            <a:r>
              <a:rPr lang="bs-Latn-BA" altLang="en-US" sz="2400" dirty="0"/>
              <a:t>U svrhu gornjeg stava 1 izraz</a:t>
            </a:r>
            <a:r>
              <a:rPr lang="en-GB" altLang="en-US" sz="2400" dirty="0"/>
              <a:t> </a:t>
            </a:r>
            <a:r>
              <a:rPr lang="en-GB" altLang="en-US" sz="2400" dirty="0" smtClean="0"/>
              <a:t>“</a:t>
            </a:r>
            <a:r>
              <a:rPr lang="bs-Latn-BA" altLang="en-US" sz="2400" dirty="0" smtClean="0"/>
              <a:t>dečja </a:t>
            </a:r>
            <a:r>
              <a:rPr lang="bs-Latn-BA" altLang="en-US" sz="2400" dirty="0"/>
              <a:t>pornografija</a:t>
            </a:r>
            <a:r>
              <a:rPr lang="en-GB" altLang="en-US" sz="2400" dirty="0"/>
              <a:t>”</a:t>
            </a:r>
            <a:r>
              <a:rPr lang="bs-Latn-BA" altLang="en-US" sz="2400" dirty="0"/>
              <a:t> obuhvata </a:t>
            </a:r>
            <a:r>
              <a:rPr lang="bs-Latn-BA" altLang="en-US" sz="2800" b="1" dirty="0">
                <a:solidFill>
                  <a:srgbClr val="FF0000"/>
                </a:solidFill>
              </a:rPr>
              <a:t>pornografski materijal koji vizuelno prikazuje</a:t>
            </a:r>
            <a:r>
              <a:rPr lang="en-GB" altLang="en-US" sz="2400" dirty="0"/>
              <a:t>:</a:t>
            </a:r>
          </a:p>
          <a:p>
            <a:pPr marL="857250" lvl="1" indent="-457200" algn="just" eaLnBrk="1" hangingPunct="1">
              <a:buFont typeface="Calibri" pitchFamily="34" charset="0"/>
              <a:buAutoNum type="alphaLcParenR"/>
            </a:pPr>
            <a:r>
              <a:rPr lang="bs-Latn-BA" altLang="en-US" sz="2000" dirty="0"/>
              <a:t>Maloletno lice koje učestvuje u </a:t>
            </a:r>
            <a:r>
              <a:rPr lang="bs-Latn-BA" altLang="en-US" sz="2000" dirty="0" smtClean="0"/>
              <a:t>eksplicitnom </a:t>
            </a:r>
            <a:r>
              <a:rPr lang="bs-Latn-BA" altLang="en-US" sz="2000" dirty="0"/>
              <a:t>seksualnom činu</a:t>
            </a:r>
            <a:r>
              <a:rPr lang="en-GB" altLang="en-US" sz="2000" dirty="0"/>
              <a:t>;</a:t>
            </a:r>
          </a:p>
          <a:p>
            <a:pPr marL="857250" lvl="1" indent="-457200" algn="just" eaLnBrk="1" hangingPunct="1">
              <a:buFont typeface="Calibri" pitchFamily="34" charset="0"/>
              <a:buAutoNum type="alphaLcParenR"/>
            </a:pPr>
            <a:r>
              <a:rPr lang="bs-Latn-BA" altLang="en-US" sz="2000" dirty="0"/>
              <a:t>Lice po čijem izgledu se može zaključiti da je maloletno, koje učestvuje u </a:t>
            </a:r>
            <a:r>
              <a:rPr lang="bs-Latn-BA" altLang="en-US" sz="2000" dirty="0" smtClean="0"/>
              <a:t>eksplicitnom </a:t>
            </a:r>
            <a:r>
              <a:rPr lang="bs-Latn-BA" altLang="en-US" sz="2000" dirty="0"/>
              <a:t>seksualnom činu</a:t>
            </a:r>
            <a:r>
              <a:rPr lang="en-GB" altLang="en-US" sz="2000" dirty="0"/>
              <a:t>;</a:t>
            </a:r>
          </a:p>
          <a:p>
            <a:pPr marL="857250" lvl="1" indent="-457200" algn="just" eaLnBrk="1" hangingPunct="1">
              <a:buFont typeface="Calibri" pitchFamily="34" charset="0"/>
              <a:buAutoNum type="alphaLcParenR"/>
            </a:pPr>
            <a:r>
              <a:rPr lang="bs-Latn-BA" altLang="en-US" sz="2000" dirty="0"/>
              <a:t>Realistične slike koje predstavljaju maloletna lica koja učestvuju u </a:t>
            </a:r>
            <a:r>
              <a:rPr lang="bs-Latn-BA" altLang="en-US" sz="2000" dirty="0" smtClean="0"/>
              <a:t>eksplicitnom </a:t>
            </a:r>
            <a:r>
              <a:rPr lang="bs-Latn-BA" altLang="en-US" sz="2000" dirty="0"/>
              <a:t>seksualnom činu</a:t>
            </a:r>
            <a:r>
              <a:rPr lang="en-GB" altLang="en-US" sz="2000" dirty="0"/>
              <a:t>.</a:t>
            </a:r>
          </a:p>
          <a:p>
            <a:pPr marL="457200" indent="-457200" algn="just" eaLnBrk="1" hangingPunct="1">
              <a:buFont typeface="Calibri" pitchFamily="34" charset="0"/>
              <a:buAutoNum type="arabicPeriod" startAt="3"/>
            </a:pPr>
            <a:r>
              <a:rPr lang="bs-Latn-BA" altLang="en-US" sz="2400" dirty="0"/>
              <a:t>U svrhu gornjeg stava 2, izraz</a:t>
            </a:r>
            <a:r>
              <a:rPr lang="en-GB" altLang="en-US" sz="2400" dirty="0"/>
              <a:t> “</a:t>
            </a:r>
            <a:r>
              <a:rPr lang="bs-Latn-BA" altLang="en-US" sz="2400" dirty="0"/>
              <a:t>maloletno lice</a:t>
            </a:r>
            <a:r>
              <a:rPr lang="en-GB" altLang="en-US" sz="2400" dirty="0"/>
              <a:t>”</a:t>
            </a:r>
            <a:r>
              <a:rPr lang="bs-Latn-BA" altLang="en-US" sz="2400" dirty="0"/>
              <a:t> obuhvata sva lica mlađa od 18 godina starosti. Članica može, međutim, da postavi nižu starosnu granicu, koja ne sme biti manja od napunjenih 16 godina starosti. </a:t>
            </a:r>
            <a:endParaRPr lang="en-GB" altLang="en-US" sz="2400" dirty="0"/>
          </a:p>
          <a:p>
            <a:pPr marL="457200" indent="-457200" algn="just" eaLnBrk="1" hangingPunct="1">
              <a:buFont typeface="Calibri" pitchFamily="34" charset="0"/>
              <a:buAutoNum type="arabicPeriod" startAt="3"/>
            </a:pPr>
            <a:r>
              <a:rPr lang="bs-Latn-BA" altLang="en-US" sz="2400" dirty="0"/>
              <a:t>Svaka članica može sebi rezervisati pravo da ne primenjuje, u celini ili delimično, </a:t>
            </a:r>
            <a:r>
              <a:rPr lang="en-GB" altLang="en-US" sz="2400" dirty="0"/>
              <a:t> 1(d) </a:t>
            </a:r>
            <a:r>
              <a:rPr lang="bs-Latn-BA" altLang="en-US" sz="2400" dirty="0"/>
              <a:t>i </a:t>
            </a:r>
            <a:r>
              <a:rPr lang="en-GB" altLang="en-US" sz="2400" dirty="0"/>
              <a:t>1(e), </a:t>
            </a:r>
            <a:r>
              <a:rPr lang="bs-Latn-BA" altLang="en-US" sz="2400" dirty="0"/>
              <a:t>i </a:t>
            </a:r>
            <a:r>
              <a:rPr lang="en-GB" altLang="en-US" sz="2400" dirty="0"/>
              <a:t>2(b) </a:t>
            </a:r>
            <a:r>
              <a:rPr lang="bs-Latn-BA" altLang="en-US" sz="2400" dirty="0"/>
              <a:t>i</a:t>
            </a:r>
            <a:r>
              <a:rPr lang="en-GB" altLang="en-US" sz="2400" dirty="0"/>
              <a:t> 2(c).</a:t>
            </a:r>
          </a:p>
          <a:p>
            <a:pPr marL="457200" indent="-457200" algn="just" eaLnBrk="1" hangingPunct="1">
              <a:buFont typeface="Calibri" pitchFamily="34" charset="0"/>
              <a:buAutoNum type="arabicPeriod" startAt="2"/>
            </a:pPr>
            <a:endParaRPr lang="en-GB" altLang="en-US" sz="2400" dirty="0" smtClean="0"/>
          </a:p>
        </p:txBody>
      </p:sp>
    </p:spTree>
  </p:cSld>
  <p:clrMapOvr>
    <a:masterClrMapping/>
  </p:clrMapOvr>
  <p:timing>
    <p:tnLst>
      <p:par>
        <p:cTn id="1" dur="indefinite" restart="never" nodeType="tmRoot"/>
      </p:par>
    </p:tn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Title 1"/>
          <p:cNvSpPr>
            <a:spLocks noGrp="1"/>
          </p:cNvSpPr>
          <p:nvPr>
            <p:ph type="title"/>
          </p:nvPr>
        </p:nvSpPr>
        <p:spPr/>
        <p:txBody>
          <a:bodyPr/>
          <a:lstStyle/>
          <a:p>
            <a:r>
              <a:rPr lang="bs-Latn-BA" altLang="en-US" b="1" dirty="0" smtClean="0"/>
              <a:t>Pornografski materijal</a:t>
            </a:r>
            <a:endParaRPr lang="en-US" altLang="en-US" b="1" dirty="0" smtClean="0"/>
          </a:p>
        </p:txBody>
      </p:sp>
      <p:sp>
        <p:nvSpPr>
          <p:cNvPr id="100355" name="Content Placeholder 2"/>
          <p:cNvSpPr>
            <a:spLocks noGrp="1"/>
          </p:cNvSpPr>
          <p:nvPr>
            <p:ph idx="1"/>
          </p:nvPr>
        </p:nvSpPr>
        <p:spPr>
          <a:xfrm>
            <a:off x="279400" y="1739900"/>
            <a:ext cx="8547100" cy="4525963"/>
          </a:xfrm>
        </p:spPr>
        <p:txBody>
          <a:bodyPr/>
          <a:lstStyle/>
          <a:p>
            <a:pPr algn="just"/>
            <a:r>
              <a:rPr lang="bs-Latn-BA" altLang="en-US" sz="2800" dirty="0" smtClean="0"/>
              <a:t>Pod upravom nacionalnih standarda u vezi sa klasifikacijom kao</a:t>
            </a:r>
            <a:r>
              <a:rPr lang="en-US" altLang="en-US" sz="2800" dirty="0" smtClean="0"/>
              <a:t>:</a:t>
            </a:r>
          </a:p>
          <a:p>
            <a:pPr lvl="1" algn="just"/>
            <a:r>
              <a:rPr lang="en-US" altLang="en-US" sz="2400" dirty="0" smtClean="0"/>
              <a:t>O</a:t>
            </a:r>
            <a:r>
              <a:rPr lang="bs-Latn-BA" altLang="en-US" sz="2400" dirty="0" smtClean="0"/>
              <a:t>pscenim</a:t>
            </a:r>
            <a:r>
              <a:rPr lang="en-US" altLang="en-US" sz="2400" dirty="0" smtClean="0"/>
              <a:t>;</a:t>
            </a:r>
          </a:p>
          <a:p>
            <a:pPr lvl="1" algn="just"/>
            <a:r>
              <a:rPr lang="bs-Latn-BA" altLang="en-US" sz="2400" dirty="0" smtClean="0"/>
              <a:t>Nedoslednim sa javnim moralom</a:t>
            </a:r>
            <a:r>
              <a:rPr lang="en-US" altLang="en-US" sz="2400" dirty="0" smtClean="0"/>
              <a:t>; </a:t>
            </a:r>
            <a:r>
              <a:rPr lang="bs-Latn-BA" altLang="en-US" sz="2400" dirty="0" smtClean="0"/>
              <a:t>ili</a:t>
            </a:r>
            <a:endParaRPr lang="en-US" altLang="en-US" sz="2400" dirty="0" smtClean="0"/>
          </a:p>
          <a:p>
            <a:pPr lvl="1" algn="just"/>
            <a:r>
              <a:rPr lang="bs-Latn-BA" altLang="en-US" sz="2400" dirty="0" smtClean="0"/>
              <a:t>Korumpiranim na sličan način </a:t>
            </a:r>
            <a:endParaRPr lang="en-US" altLang="en-US" sz="2400" dirty="0" smtClean="0"/>
          </a:p>
          <a:p>
            <a:pPr algn="just"/>
            <a:r>
              <a:rPr lang="bs-Latn-BA" altLang="en-US" sz="2800" dirty="0" smtClean="0"/>
              <a:t>Materijali koji imaju umetničku, medicinsku, naučnu ili drugu vrednost se ne moraju klasifikovati kao pornografski</a:t>
            </a:r>
            <a:endParaRPr lang="en-US" altLang="en-US" sz="2800" dirty="0" smtClean="0"/>
          </a:p>
          <a:p>
            <a:pPr algn="just"/>
            <a:r>
              <a:rPr lang="bs-Latn-BA" altLang="en-US" sz="2800" dirty="0" smtClean="0"/>
              <a:t>Vizuelno prikazivanje uključuje podatke koji su sačuvani u računarskom sistemu ili mediju za čuvanje podataka koje ima mogućnost prebacivanja u vizuelne sadržaje </a:t>
            </a:r>
            <a:endParaRPr lang="en-US" altLang="en-US" sz="2800" dirty="0" smtClean="0"/>
          </a:p>
        </p:txBody>
      </p:sp>
      <p:sp>
        <p:nvSpPr>
          <p:cNvPr id="100356" name="Slide Number Placeholder 1"/>
          <p:cNvSpPr>
            <a:spLocks noGrp="1"/>
          </p:cNvSpPr>
          <p:nvPr>
            <p:ph type="sldNum" sz="quarter" idx="12"/>
          </p:nvPr>
        </p:nvSpPr>
        <p:spPr bwMode="auto">
          <a:noFill/>
          <a:ln>
            <a:miter lim="800000"/>
            <a:headEnd/>
            <a:tailEnd/>
          </a:ln>
        </p:spPr>
        <p:txBody>
          <a:bodyPr/>
          <a:lstStyle/>
          <a:p>
            <a:r>
              <a:rPr lang="en-US" altLang="en-US">
                <a:cs typeface="Arial" charset="0"/>
              </a:rPr>
              <a:t>!</a:t>
            </a:r>
            <a:fld id="{2AF5F06D-CFE6-42C5-B3E2-1B483AA92887}" type="slidenum">
              <a:rPr lang="en-US" altLang="en-US">
                <a:cs typeface="Arial" charset="0"/>
              </a:rPr>
              <a:pPr/>
              <a:t>97</a:t>
            </a:fld>
            <a:endParaRPr lang="en-US" altLang="en-US">
              <a:cs typeface="Arial" charset="0"/>
            </a:endParaRPr>
          </a:p>
        </p:txBody>
      </p:sp>
    </p:spTree>
  </p:cSld>
  <p:clrMapOvr>
    <a:masterClrMapping/>
  </p:clrMapOvr>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Rectangle 2"/>
          <p:cNvSpPr>
            <a:spLocks noGrp="1"/>
          </p:cNvSpPr>
          <p:nvPr>
            <p:ph type="title"/>
          </p:nvPr>
        </p:nvSpPr>
        <p:spPr/>
        <p:txBody>
          <a:bodyPr/>
          <a:lstStyle/>
          <a:p>
            <a:pPr eaLnBrk="1" hangingPunct="1"/>
            <a:r>
              <a:rPr lang="bs-Latn-BA" altLang="en-US" sz="3600" b="1" dirty="0" smtClean="0"/>
              <a:t>Član </a:t>
            </a:r>
            <a:r>
              <a:rPr lang="en-GB" altLang="en-US" sz="3600" b="1" dirty="0" smtClean="0"/>
              <a:t> 9 – </a:t>
            </a:r>
            <a:r>
              <a:rPr lang="bs-Latn-BA" altLang="en-US" sz="3600" b="1" dirty="0" smtClean="0"/>
              <a:t>Krivična dela u vezi sa dečjom </a:t>
            </a:r>
            <a:r>
              <a:rPr lang="bs-Latn-BA" altLang="en-US" sz="3600" b="1" dirty="0" smtClean="0"/>
              <a:t>pornografijom</a:t>
            </a:r>
            <a:endParaRPr lang="en-GB" altLang="en-US" sz="3600" b="1" dirty="0" smtClean="0"/>
          </a:p>
        </p:txBody>
      </p:sp>
      <p:sp>
        <p:nvSpPr>
          <p:cNvPr id="101379" name="Slide Number Placeholder 1"/>
          <p:cNvSpPr>
            <a:spLocks noGrp="1"/>
          </p:cNvSpPr>
          <p:nvPr>
            <p:ph type="sldNum" sz="quarter" idx="12"/>
          </p:nvPr>
        </p:nvSpPr>
        <p:spPr bwMode="auto">
          <a:noFill/>
          <a:ln>
            <a:miter lim="800000"/>
            <a:headEnd/>
            <a:tailEnd/>
          </a:ln>
        </p:spPr>
        <p:txBody>
          <a:bodyPr/>
          <a:lstStyle/>
          <a:p>
            <a:r>
              <a:rPr lang="en-US" altLang="en-US">
                <a:cs typeface="Arial" charset="0"/>
              </a:rPr>
              <a:t>!</a:t>
            </a:r>
            <a:fld id="{0996600A-127E-41F9-86AD-EFF80016D403}" type="slidenum">
              <a:rPr lang="en-US" altLang="en-US">
                <a:cs typeface="Arial" charset="0"/>
              </a:rPr>
              <a:pPr/>
              <a:t>98</a:t>
            </a:fld>
            <a:endParaRPr lang="en-US" altLang="en-US">
              <a:cs typeface="Arial" charset="0"/>
            </a:endParaRPr>
          </a:p>
        </p:txBody>
      </p:sp>
      <p:sp>
        <p:nvSpPr>
          <p:cNvPr id="101380" name="Rectangle 3"/>
          <p:cNvSpPr>
            <a:spLocks noGrp="1"/>
          </p:cNvSpPr>
          <p:nvPr>
            <p:ph idx="1"/>
          </p:nvPr>
        </p:nvSpPr>
        <p:spPr>
          <a:xfrm>
            <a:off x="457200" y="1614488"/>
            <a:ext cx="8229600" cy="4525962"/>
          </a:xfrm>
        </p:spPr>
        <p:txBody>
          <a:bodyPr/>
          <a:lstStyle/>
          <a:p>
            <a:pPr marL="457200" indent="-457200" algn="just" eaLnBrk="1" hangingPunct="1">
              <a:buFont typeface="Calibri" pitchFamily="34" charset="0"/>
              <a:buAutoNum type="arabicPeriod" startAt="2"/>
            </a:pPr>
            <a:r>
              <a:rPr lang="bs-Latn-BA" altLang="en-US" sz="2400" dirty="0"/>
              <a:t>U svrhu gornjeg stava 1 izraz</a:t>
            </a:r>
            <a:r>
              <a:rPr lang="en-GB" altLang="en-US" sz="2400" dirty="0"/>
              <a:t> </a:t>
            </a:r>
            <a:r>
              <a:rPr lang="en-GB" altLang="en-US" sz="2400" dirty="0" smtClean="0"/>
              <a:t>“</a:t>
            </a:r>
            <a:r>
              <a:rPr lang="bs-Latn-BA" altLang="en-US" sz="2400" dirty="0" smtClean="0"/>
              <a:t>dečja </a:t>
            </a:r>
            <a:r>
              <a:rPr lang="bs-Latn-BA" altLang="en-US" sz="2400" dirty="0"/>
              <a:t>pornografija</a:t>
            </a:r>
            <a:r>
              <a:rPr lang="en-GB" altLang="en-US" sz="2400" dirty="0"/>
              <a:t>”</a:t>
            </a:r>
            <a:r>
              <a:rPr lang="bs-Latn-BA" altLang="en-US" sz="2400" dirty="0"/>
              <a:t> obuhvata pornografski materijal koji vizuelno prikazuje</a:t>
            </a:r>
            <a:r>
              <a:rPr lang="en-GB" altLang="en-US" sz="2400" dirty="0"/>
              <a:t>:</a:t>
            </a:r>
          </a:p>
          <a:p>
            <a:pPr marL="857250" lvl="1" indent="-457200" algn="just" eaLnBrk="1" hangingPunct="1">
              <a:buFont typeface="Calibri" pitchFamily="34" charset="0"/>
              <a:buAutoNum type="alphaLcParenR"/>
            </a:pPr>
            <a:r>
              <a:rPr lang="bs-Latn-BA" altLang="en-US" sz="2000" dirty="0"/>
              <a:t>Maloletno lice koje učestvuje u </a:t>
            </a:r>
            <a:r>
              <a:rPr lang="bs-Latn-BA" altLang="en-US" sz="2400" b="1" dirty="0" smtClean="0">
                <a:solidFill>
                  <a:srgbClr val="FF0000"/>
                </a:solidFill>
              </a:rPr>
              <a:t>eksplicitnom </a:t>
            </a:r>
            <a:r>
              <a:rPr lang="bs-Latn-BA" altLang="en-US" sz="2400" b="1" dirty="0">
                <a:solidFill>
                  <a:srgbClr val="FF0000"/>
                </a:solidFill>
              </a:rPr>
              <a:t>seksualnom činu</a:t>
            </a:r>
            <a:r>
              <a:rPr lang="en-GB" altLang="en-US" sz="2000" dirty="0"/>
              <a:t>;</a:t>
            </a:r>
          </a:p>
          <a:p>
            <a:pPr marL="857250" lvl="1" indent="-457200" algn="just" eaLnBrk="1" hangingPunct="1">
              <a:buFont typeface="Calibri" pitchFamily="34" charset="0"/>
              <a:buAutoNum type="alphaLcParenR"/>
            </a:pPr>
            <a:r>
              <a:rPr lang="bs-Latn-BA" altLang="en-US" sz="2000" dirty="0"/>
              <a:t>Lice po čijem izgledu se može zaključiti da je maloletno, koje učestvuje u </a:t>
            </a:r>
            <a:r>
              <a:rPr lang="bs-Latn-BA" altLang="en-US" sz="2000" dirty="0" smtClean="0"/>
              <a:t>eksplicitnom </a:t>
            </a:r>
            <a:r>
              <a:rPr lang="bs-Latn-BA" altLang="en-US" sz="2000" dirty="0"/>
              <a:t>seksualnom činu</a:t>
            </a:r>
            <a:r>
              <a:rPr lang="en-GB" altLang="en-US" sz="2000" dirty="0"/>
              <a:t>;</a:t>
            </a:r>
          </a:p>
          <a:p>
            <a:pPr marL="857250" lvl="1" indent="-457200" algn="just" eaLnBrk="1" hangingPunct="1">
              <a:buFont typeface="Calibri" pitchFamily="34" charset="0"/>
              <a:buAutoNum type="alphaLcParenR"/>
            </a:pPr>
            <a:r>
              <a:rPr lang="bs-Latn-BA" altLang="en-US" sz="2000" dirty="0"/>
              <a:t>Realistične slike koje predstavljaju maloletna lica koja učestvuju u </a:t>
            </a:r>
            <a:r>
              <a:rPr lang="bs-Latn-BA" altLang="en-US" sz="2000" dirty="0" smtClean="0"/>
              <a:t>eksplicitnom </a:t>
            </a:r>
            <a:r>
              <a:rPr lang="bs-Latn-BA" altLang="en-US" sz="2000" dirty="0"/>
              <a:t>seksualnom činu</a:t>
            </a:r>
            <a:r>
              <a:rPr lang="en-GB" altLang="en-US" sz="2000" dirty="0"/>
              <a:t>.</a:t>
            </a:r>
          </a:p>
          <a:p>
            <a:pPr marL="457200" indent="-457200" algn="just" eaLnBrk="1" hangingPunct="1">
              <a:buFont typeface="Calibri" pitchFamily="34" charset="0"/>
              <a:buAutoNum type="arabicPeriod" startAt="3"/>
            </a:pPr>
            <a:r>
              <a:rPr lang="bs-Latn-BA" altLang="en-US" sz="2400" dirty="0"/>
              <a:t>U svrhu gornjeg stava 2, izraz</a:t>
            </a:r>
            <a:r>
              <a:rPr lang="en-GB" altLang="en-US" sz="2400" dirty="0"/>
              <a:t> “</a:t>
            </a:r>
            <a:r>
              <a:rPr lang="bs-Latn-BA" altLang="en-US" sz="2400" dirty="0"/>
              <a:t>maloletno lice</a:t>
            </a:r>
            <a:r>
              <a:rPr lang="en-GB" altLang="en-US" sz="2400" dirty="0"/>
              <a:t>”</a:t>
            </a:r>
            <a:r>
              <a:rPr lang="bs-Latn-BA" altLang="en-US" sz="2400" dirty="0"/>
              <a:t> obuhvata sva lica mlađa od 18 godina starosti. Članica može, međutim, da postavi nižu starosnu granicu, koja ne sme biti manja od napunjenih 16 godina starosti. </a:t>
            </a:r>
            <a:endParaRPr lang="en-GB" altLang="en-US" sz="2400" dirty="0"/>
          </a:p>
          <a:p>
            <a:pPr marL="457200" indent="-457200" algn="just" eaLnBrk="1" hangingPunct="1">
              <a:buFont typeface="Calibri" pitchFamily="34" charset="0"/>
              <a:buAutoNum type="arabicPeriod" startAt="3"/>
            </a:pPr>
            <a:r>
              <a:rPr lang="bs-Latn-BA" altLang="en-US" sz="2400" dirty="0"/>
              <a:t>Svaka članica može sebi rezervisati pravo da ne primenjuje, u celini ili delimično, </a:t>
            </a:r>
            <a:r>
              <a:rPr lang="en-GB" altLang="en-US" sz="2400" dirty="0"/>
              <a:t> 1(d) </a:t>
            </a:r>
            <a:r>
              <a:rPr lang="bs-Latn-BA" altLang="en-US" sz="2400" dirty="0"/>
              <a:t>i </a:t>
            </a:r>
            <a:r>
              <a:rPr lang="en-GB" altLang="en-US" sz="2400" dirty="0"/>
              <a:t>1(e), </a:t>
            </a:r>
            <a:r>
              <a:rPr lang="bs-Latn-BA" altLang="en-US" sz="2400" dirty="0"/>
              <a:t>i </a:t>
            </a:r>
            <a:r>
              <a:rPr lang="en-GB" altLang="en-US" sz="2400" dirty="0"/>
              <a:t>2(b) </a:t>
            </a:r>
            <a:r>
              <a:rPr lang="bs-Latn-BA" altLang="en-US" sz="2400" dirty="0"/>
              <a:t>i</a:t>
            </a:r>
            <a:r>
              <a:rPr lang="en-GB" altLang="en-US" sz="2400" dirty="0"/>
              <a:t> 2(c).</a:t>
            </a:r>
          </a:p>
          <a:p>
            <a:pPr marL="457200" indent="-457200" algn="just" eaLnBrk="1" hangingPunct="1">
              <a:buFont typeface="Calibri" pitchFamily="34" charset="0"/>
              <a:buAutoNum type="arabicPeriod" startAt="2"/>
            </a:pPr>
            <a:endParaRPr lang="en-GB" altLang="en-US" sz="2400" dirty="0" smtClean="0"/>
          </a:p>
        </p:txBody>
      </p:sp>
    </p:spTree>
  </p:cSld>
  <p:clrMapOvr>
    <a:masterClrMapping/>
  </p:clrMapOvr>
  <p:timing>
    <p:tnLst>
      <p:par>
        <p:cTn id="1" dur="indefinite" restart="never" nodeType="tmRoot"/>
      </p:par>
    </p:tn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Title 1"/>
          <p:cNvSpPr>
            <a:spLocks noGrp="1"/>
          </p:cNvSpPr>
          <p:nvPr>
            <p:ph type="title"/>
          </p:nvPr>
        </p:nvSpPr>
        <p:spPr/>
        <p:txBody>
          <a:bodyPr/>
          <a:lstStyle/>
          <a:p>
            <a:r>
              <a:rPr lang="bs-Latn-BA" altLang="en-US" b="1" dirty="0" smtClean="0"/>
              <a:t>Seksualno eksplicitan čin </a:t>
            </a:r>
            <a:endParaRPr lang="en-US" altLang="en-US" b="1" dirty="0" smtClean="0"/>
          </a:p>
        </p:txBody>
      </p:sp>
      <p:sp>
        <p:nvSpPr>
          <p:cNvPr id="102403" name="Content Placeholder 2"/>
          <p:cNvSpPr>
            <a:spLocks noGrp="1"/>
          </p:cNvSpPr>
          <p:nvPr>
            <p:ph idx="1"/>
          </p:nvPr>
        </p:nvSpPr>
        <p:spPr>
          <a:xfrm>
            <a:off x="279400" y="1066555"/>
            <a:ext cx="8547100" cy="4525963"/>
          </a:xfrm>
        </p:spPr>
        <p:txBody>
          <a:bodyPr/>
          <a:lstStyle/>
          <a:p>
            <a:pPr algn="just"/>
            <a:r>
              <a:rPr lang="bs-Latn-BA" altLang="en-US" sz="2800" dirty="0" smtClean="0"/>
              <a:t>Sadrži najmanje</a:t>
            </a:r>
            <a:r>
              <a:rPr lang="en-US" altLang="en-US" sz="2800" dirty="0" smtClean="0"/>
              <a:t>:</a:t>
            </a:r>
          </a:p>
          <a:p>
            <a:pPr lvl="1" algn="just"/>
            <a:r>
              <a:rPr lang="bs-Latn-BA" altLang="en-US" sz="2400" dirty="0" smtClean="0"/>
              <a:t>Seksualni odnos uključujući genitalno-genitalni, oralno-genitalni, analno-genitalni ili oralno-analni odnos između maloletnih lica, ili između punoletnog i </a:t>
            </a:r>
            <a:r>
              <a:rPr lang="bs-Latn-BA" altLang="en-US" sz="2400" dirty="0" smtClean="0"/>
              <a:t>maloletnog lica, </a:t>
            </a:r>
            <a:r>
              <a:rPr lang="bs-Latn-BA" altLang="en-US" sz="2400" dirty="0" smtClean="0"/>
              <a:t>istog ili suprotnog pola</a:t>
            </a:r>
            <a:r>
              <a:rPr lang="en-US" altLang="en-US" sz="2400" dirty="0" smtClean="0"/>
              <a:t>;</a:t>
            </a:r>
          </a:p>
          <a:p>
            <a:pPr lvl="1" algn="just"/>
            <a:r>
              <a:rPr lang="bs-Latn-BA" altLang="en-US" sz="2400" dirty="0" smtClean="0"/>
              <a:t>Seksualni odnos sa životinjama</a:t>
            </a:r>
            <a:r>
              <a:rPr lang="en-US" altLang="en-US" sz="2400" dirty="0" smtClean="0"/>
              <a:t>; </a:t>
            </a:r>
          </a:p>
          <a:p>
            <a:pPr lvl="1" algn="just"/>
            <a:r>
              <a:rPr lang="bs-Latn-BA" altLang="en-US" sz="2400" dirty="0" smtClean="0"/>
              <a:t>Masturbaciju</a:t>
            </a:r>
            <a:r>
              <a:rPr lang="en-US" altLang="en-US" sz="2400" dirty="0" smtClean="0"/>
              <a:t>;</a:t>
            </a:r>
          </a:p>
          <a:p>
            <a:pPr lvl="1" algn="just"/>
            <a:r>
              <a:rPr lang="bs-Latn-BA" altLang="en-US" sz="2400" dirty="0" smtClean="0"/>
              <a:t>Sadističko ili mazohističko zlostavljanje u seksualnom ponašanju </a:t>
            </a:r>
            <a:r>
              <a:rPr lang="en-US" altLang="en-US" sz="2400" dirty="0" smtClean="0"/>
              <a:t>; </a:t>
            </a:r>
            <a:r>
              <a:rPr lang="bs-Latn-BA" altLang="en-US" sz="2400" dirty="0" smtClean="0"/>
              <a:t>ili</a:t>
            </a:r>
            <a:endParaRPr lang="en-US" altLang="en-US" sz="2400" dirty="0" smtClean="0"/>
          </a:p>
          <a:p>
            <a:pPr lvl="1" algn="just"/>
            <a:r>
              <a:rPr lang="bs-Latn-BA" altLang="en-US" sz="2400" dirty="0" smtClean="0"/>
              <a:t>Lascivno pokazivanje genitalija ili genitalnog područja maloletnih lica. </a:t>
            </a:r>
            <a:endParaRPr lang="en-US" altLang="en-US" sz="2400" dirty="0" smtClean="0"/>
          </a:p>
          <a:p>
            <a:pPr algn="just"/>
            <a:r>
              <a:rPr lang="bs-Latn-BA" altLang="en-US" sz="2400" dirty="0" smtClean="0"/>
              <a:t>Članica može koristiti širu definiciju seksualno eksplicitnog čina</a:t>
            </a:r>
            <a:endParaRPr lang="en-US" altLang="en-US" sz="2400" dirty="0" smtClean="0"/>
          </a:p>
          <a:p>
            <a:pPr algn="just"/>
            <a:r>
              <a:rPr lang="bs-Latn-BA" altLang="en-US" sz="2400" dirty="0" smtClean="0"/>
              <a:t>Nije relevanto da li je čin stvaran ili simuliran </a:t>
            </a:r>
            <a:endParaRPr lang="en-US" altLang="en-US" sz="2400" dirty="0" smtClean="0"/>
          </a:p>
          <a:p>
            <a:pPr lvl="1" algn="just"/>
            <a:endParaRPr lang="en-US" altLang="en-US" sz="2400" dirty="0" smtClean="0"/>
          </a:p>
        </p:txBody>
      </p:sp>
      <p:sp>
        <p:nvSpPr>
          <p:cNvPr id="102404" name="Slide Number Placeholder 1"/>
          <p:cNvSpPr>
            <a:spLocks noGrp="1"/>
          </p:cNvSpPr>
          <p:nvPr>
            <p:ph type="sldNum" sz="quarter" idx="12"/>
          </p:nvPr>
        </p:nvSpPr>
        <p:spPr bwMode="auto">
          <a:noFill/>
          <a:ln>
            <a:miter lim="800000"/>
            <a:headEnd/>
            <a:tailEnd/>
          </a:ln>
        </p:spPr>
        <p:txBody>
          <a:bodyPr/>
          <a:lstStyle/>
          <a:p>
            <a:r>
              <a:rPr lang="en-US" altLang="en-US">
                <a:cs typeface="Arial" charset="0"/>
              </a:rPr>
              <a:t>!</a:t>
            </a:r>
            <a:fld id="{9628C311-8CAA-4004-B43D-FC2D71E63A05}" type="slidenum">
              <a:rPr lang="en-US" altLang="en-US">
                <a:cs typeface="Arial" charset="0"/>
              </a:rPr>
              <a:pPr/>
              <a:t>99</a:t>
            </a:fld>
            <a:endParaRPr lang="en-US" altLang="en-US">
              <a:cs typeface="Arial" charset="0"/>
            </a:endParaRP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12889</TotalTime>
  <Words>17082</Words>
  <Application>Microsoft Office PowerPoint</Application>
  <PresentationFormat>On-screen Show (4:3)</PresentationFormat>
  <Paragraphs>1652</Paragraphs>
  <Slides>145</Slides>
  <Notes>145</Notes>
  <HiddenSlides>0</HiddenSlides>
  <MMClips>0</MMClips>
  <ScaleCrop>false</ScaleCrop>
  <HeadingPairs>
    <vt:vector size="4" baseType="variant">
      <vt:variant>
        <vt:lpstr>Theme</vt:lpstr>
      </vt:variant>
      <vt:variant>
        <vt:i4>1</vt:i4>
      </vt:variant>
      <vt:variant>
        <vt:lpstr>Slide Titles</vt:lpstr>
      </vt:variant>
      <vt:variant>
        <vt:i4>145</vt:i4>
      </vt:variant>
    </vt:vector>
  </HeadingPairs>
  <TitlesOfParts>
    <vt:vector size="146" baseType="lpstr">
      <vt:lpstr>Office Theme</vt:lpstr>
      <vt:lpstr>Uvodna obuka o internet kriminalu za sudije i tužioce</vt:lpstr>
      <vt:lpstr>Dnevni red </vt:lpstr>
      <vt:lpstr>Ciljevi sesija </vt:lpstr>
      <vt:lpstr>Prvi deo Konvencija iz Budimpešte o internet kriminalu – Materijalno krivično pravo  </vt:lpstr>
      <vt:lpstr>Obim Konvencije iz Budimpešte </vt:lpstr>
      <vt:lpstr>Odredbe materijalnog krivičnog prava </vt:lpstr>
      <vt:lpstr>Slide 7</vt:lpstr>
      <vt:lpstr>Slide 8</vt:lpstr>
      <vt:lpstr>Član 2  - Nezakonit pristup</vt:lpstr>
      <vt:lpstr>Član 2  - Nezakoniti pristup</vt:lpstr>
      <vt:lpstr>Pristup</vt:lpstr>
      <vt:lpstr>Član 2 – Nezakonit pristup</vt:lpstr>
      <vt:lpstr>Ceo sistem ili deo računarskog sistema </vt:lpstr>
      <vt:lpstr>Član 2  - Nezakonit pristup</vt:lpstr>
      <vt:lpstr>Bespravan </vt:lpstr>
      <vt:lpstr>Član 2 – Nezakonit pristup</vt:lpstr>
      <vt:lpstr>Elementi za kvalifikovanje </vt:lpstr>
      <vt:lpstr>Slide 18</vt:lpstr>
      <vt:lpstr>Član 3 – Nezakonito presretanje</vt:lpstr>
      <vt:lpstr>Član 3 – Nezakonito presretanje</vt:lpstr>
      <vt:lpstr>Presretanje</vt:lpstr>
      <vt:lpstr>Član 3 – Nezakonito presretanje</vt:lpstr>
      <vt:lpstr>Protivpravno</vt:lpstr>
      <vt:lpstr>Član 3 – Nezakonito presretanje</vt:lpstr>
      <vt:lpstr>Tehnički uređaji</vt:lpstr>
      <vt:lpstr>Član 3 – Nezakonito presretanje</vt:lpstr>
      <vt:lpstr>Prenosi koji nisu javne prirode</vt:lpstr>
      <vt:lpstr>Član 3  - Nezakonito presretanje</vt:lpstr>
      <vt:lpstr>Prema računarskom sistemu, od njega ili unutar sistema </vt:lpstr>
      <vt:lpstr>Član 3 – Nezakonito presretanje</vt:lpstr>
      <vt:lpstr>Elektromagnetna emitovanja </vt:lpstr>
      <vt:lpstr>Član 3 -  Nezakonito presretanje</vt:lpstr>
      <vt:lpstr>Elementi za kvalifikovanje </vt:lpstr>
      <vt:lpstr>Slide 34</vt:lpstr>
      <vt:lpstr>Član  4 – Ometanje podataka </vt:lpstr>
      <vt:lpstr>Član 4 – Ometanje podataka</vt:lpstr>
      <vt:lpstr>Oštećenje, kvarenje</vt:lpstr>
      <vt:lpstr>Član 4 – Ometanje podataka</vt:lpstr>
      <vt:lpstr>Brisanje</vt:lpstr>
      <vt:lpstr>Član 4 – Ometanje podataka </vt:lpstr>
      <vt:lpstr>Menjanje</vt:lpstr>
      <vt:lpstr>Član 4 – Ometanje podataka</vt:lpstr>
      <vt:lpstr>Prikrivanje</vt:lpstr>
      <vt:lpstr>Član 4 – Ometanje podataka </vt:lpstr>
      <vt:lpstr>Bespravno</vt:lpstr>
      <vt:lpstr>Član 4 – Ometanje podataka</vt:lpstr>
      <vt:lpstr>Ozbiljna šteta</vt:lpstr>
      <vt:lpstr>Slide 48</vt:lpstr>
      <vt:lpstr>Član 5 – Ometanje sistema</vt:lpstr>
      <vt:lpstr>Član 5 – Ometanje sistema</vt:lpstr>
      <vt:lpstr>Ometanje funkcionisanja računarskog sistema</vt:lpstr>
      <vt:lpstr>Član 5 – Ometanje sistema</vt:lpstr>
      <vt:lpstr>Ometanja u većem stepenu</vt:lpstr>
      <vt:lpstr>Član 5 – Ometanje sistema</vt:lpstr>
      <vt:lpstr>Bespravno</vt:lpstr>
      <vt:lpstr>Slide 56</vt:lpstr>
      <vt:lpstr>Slide 57</vt:lpstr>
      <vt:lpstr>Član 6 – Zloupotreba uređaja </vt:lpstr>
      <vt:lpstr>Član 6 – Zloupotreba uređaja </vt:lpstr>
      <vt:lpstr>Član 6 – Zloupotreba uređaja</vt:lpstr>
      <vt:lpstr>Član 6 – Zloupotreba uređaja </vt:lpstr>
      <vt:lpstr>Bespravno</vt:lpstr>
      <vt:lpstr>Član 6 – Zloupotreba uređaja</vt:lpstr>
      <vt:lpstr>Proizvodnja, prodaja, itd.</vt:lpstr>
      <vt:lpstr>Član 6 – Zloupotreba uređaja </vt:lpstr>
      <vt:lpstr>Računarski program</vt:lpstr>
      <vt:lpstr>Član – Zloupotreba uređaja</vt:lpstr>
      <vt:lpstr>Projektovani ili preuređeni prvenstveno u svrhu izvršenja dela</vt:lpstr>
      <vt:lpstr>Član 6 – Zloupotreba uređaja</vt:lpstr>
      <vt:lpstr>računarske lozinke, pristupni kodovi itd.</vt:lpstr>
      <vt:lpstr>Član 6 – Zloupotreba uređaja</vt:lpstr>
      <vt:lpstr>Posedovanje uređaja, lozinke itd.</vt:lpstr>
      <vt:lpstr>Slide 73</vt:lpstr>
      <vt:lpstr>Slide 74</vt:lpstr>
      <vt:lpstr>Član 7 – Falsifikovanje koje je u vezi sa računarima  </vt:lpstr>
      <vt:lpstr>Član  7 – Falsifikovanje koje je u vezi sa računarima </vt:lpstr>
      <vt:lpstr>Unošenje, menjanje, brisanje ili prikrivanje </vt:lpstr>
      <vt:lpstr>Član 7 – Falsifikovanje u vezi sa računarima </vt:lpstr>
      <vt:lpstr>Namera da se učini da budu smatrani autentičnim i postupa u pravne svrhe </vt:lpstr>
      <vt:lpstr>Slide 80</vt:lpstr>
      <vt:lpstr>Član 8 – Prevare koje su u vezi sa računarima</vt:lpstr>
      <vt:lpstr>Član 8 – Prevare koje su u vezi sa računarima </vt:lpstr>
      <vt:lpstr>Unošenje, menjanje, brisanje, prikrivanje i ometanje</vt:lpstr>
      <vt:lpstr>Član 8 – Prevare koje su u vezi sa računarima</vt:lpstr>
      <vt:lpstr>Imovinska šteta </vt:lpstr>
      <vt:lpstr>Slide 86</vt:lpstr>
      <vt:lpstr>Slide 87</vt:lpstr>
      <vt:lpstr>Član 9 – Krivična dela vezana za dečju pornografiju </vt:lpstr>
      <vt:lpstr>Član  9 – Krivična dela u vezi sa dečjom pornografijom </vt:lpstr>
      <vt:lpstr>Član 9 – Krivična dela u vezi sa dečjom pornografijom</vt:lpstr>
      <vt:lpstr>Bespravno</vt:lpstr>
      <vt:lpstr>Član 9 – Krivična dela u vezi sa dečjom pornografijom</vt:lpstr>
      <vt:lpstr>Proizvodnja, nuđenje i stavljanje na raspolaganje</vt:lpstr>
      <vt:lpstr>Član 9 – Krivična dela u vezi sa dečjom pornografijom</vt:lpstr>
      <vt:lpstr>Distribucija, prenošenje, dobavljanje i posedovanje</vt:lpstr>
      <vt:lpstr>Član 9 – Krivična dela u vezi sa dečjom pornografijom</vt:lpstr>
      <vt:lpstr>Pornografski materijal</vt:lpstr>
      <vt:lpstr>Član  9 – Krivična dela u vezi sa dečjom pornografijom</vt:lpstr>
      <vt:lpstr>Seksualno eksplicitan čin </vt:lpstr>
      <vt:lpstr>Član 9 – Krivična dela u vezi sa dečjom pornografijom</vt:lpstr>
      <vt:lpstr>Prikazivanje </vt:lpstr>
      <vt:lpstr>Član 9 – Krivična dela u vezi sa dečjom pornografijom</vt:lpstr>
      <vt:lpstr>Maloletno lice </vt:lpstr>
      <vt:lpstr>Slide 104</vt:lpstr>
      <vt:lpstr>Slide 105</vt:lpstr>
      <vt:lpstr>Član 10 – Dela koja se odnose na kršenje autorskih i njima sličnih prava  </vt:lpstr>
      <vt:lpstr>Član 10 – Dela koja se odnose na kršenje autorskih i njima sličnih prava </vt:lpstr>
      <vt:lpstr>Član 10 – Dela koja se odnose na kršenje autorskih I njima sličnih prava  </vt:lpstr>
      <vt:lpstr>Član 10 – Dela koja se odnose na kršenje autorskih i njima sličnih prava  </vt:lpstr>
      <vt:lpstr>Kršenje autorskih prava </vt:lpstr>
      <vt:lpstr>Član  10 – Dela koja se odnose na kršenje autorskih i njima sličnih prava   </vt:lpstr>
      <vt:lpstr>Komercijalni karakter </vt:lpstr>
      <vt:lpstr>Slide 113</vt:lpstr>
      <vt:lpstr>Slide 114</vt:lpstr>
      <vt:lpstr>Slide 115</vt:lpstr>
      <vt:lpstr>Drugi deo  Predmeti za razmatranje</vt:lpstr>
      <vt:lpstr>Predmet za razmatranje 1 </vt:lpstr>
      <vt:lpstr>Predmet za razmatranje 2</vt:lpstr>
      <vt:lpstr>Predmet za razmatranje 3</vt:lpstr>
      <vt:lpstr>Predmet za razmatranje 4</vt:lpstr>
      <vt:lpstr>Predmet za razmatranje 5</vt:lpstr>
      <vt:lpstr>Predmet za razmatranje 6</vt:lpstr>
      <vt:lpstr>Predmet za razmatranje 7</vt:lpstr>
      <vt:lpstr>Predmet za razmatranje 8</vt:lpstr>
      <vt:lpstr>Predmet za razmatranje 9</vt:lpstr>
      <vt:lpstr>Predmet za razmatranje 10</vt:lpstr>
      <vt:lpstr>Predmet za razmatranje 11</vt:lpstr>
      <vt:lpstr>Predmet za razmatranje 12</vt:lpstr>
      <vt:lpstr>Predmet za razmatranje 13</vt:lpstr>
      <vt:lpstr>Case Study 14</vt:lpstr>
      <vt:lpstr>Predmet za razmatranje 15</vt:lpstr>
      <vt:lpstr>Predmet za razmatranje 16</vt:lpstr>
      <vt:lpstr>Predmet za razmatranje 17</vt:lpstr>
      <vt:lpstr>Predmet za razmatranje 18</vt:lpstr>
      <vt:lpstr>Predmet za razmatranje 19</vt:lpstr>
      <vt:lpstr>Predmet za razmatranje 20</vt:lpstr>
      <vt:lpstr>Predmet za razmatranje 21</vt:lpstr>
      <vt:lpstr>Predmet za razmatranje 22</vt:lpstr>
      <vt:lpstr>Predmet za razmatranje 23</vt:lpstr>
      <vt:lpstr>Predmet za razmatranje 24</vt:lpstr>
      <vt:lpstr>Predmet za razmatranje 25</vt:lpstr>
      <vt:lpstr>Slide 142</vt:lpstr>
      <vt:lpstr>Četvrti deo Sažetak </vt:lpstr>
      <vt:lpstr>Sažetak </vt:lpstr>
      <vt:lpstr>Slide 145</vt:lpstr>
    </vt:vector>
  </TitlesOfParts>
  <Company>Technology Risk Limited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Introductory Cybercrime Training for Judges and Prosecutors</dc:title>
  <dc:creator>Nigel Jones</dc:creator>
  <cp:lastModifiedBy>Aleksandra</cp:lastModifiedBy>
  <cp:revision>446</cp:revision>
  <dcterms:created xsi:type="dcterms:W3CDTF">2012-01-26T09:33:22Z</dcterms:created>
  <dcterms:modified xsi:type="dcterms:W3CDTF">2017-10-08T16:54:34Z</dcterms:modified>
</cp:coreProperties>
</file>